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7"/>
  </p:notesMasterIdLst>
  <p:sldIdLst>
    <p:sldId id="274" r:id="rId2"/>
    <p:sldId id="258" r:id="rId3"/>
    <p:sldId id="264" r:id="rId4"/>
    <p:sldId id="265" r:id="rId5"/>
    <p:sldId id="272" r:id="rId6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01" y="-6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10E09E-3291-4FB9-898C-3D33D84C6C62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138DB5-E912-4277-A197-7D5107B226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6817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7378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64677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2450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7163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8515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8671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1727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173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7640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0088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316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2880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3"/>
          <p:cNvSpPr/>
          <p:nvPr/>
        </p:nvSpPr>
        <p:spPr>
          <a:xfrm>
            <a:off x="-15426" y="3651870"/>
            <a:ext cx="9159425" cy="1205331"/>
          </a:xfrm>
          <a:custGeom>
            <a:avLst/>
            <a:gdLst>
              <a:gd name="connsiteX0" fmla="*/ 0 w 9144000"/>
              <a:gd name="connsiteY0" fmla="*/ 0 h 1131590"/>
              <a:gd name="connsiteX1" fmla="*/ 9144000 w 9144000"/>
              <a:gd name="connsiteY1" fmla="*/ 0 h 1131590"/>
              <a:gd name="connsiteX2" fmla="*/ 9144000 w 9144000"/>
              <a:gd name="connsiteY2" fmla="*/ 1131590 h 1131590"/>
              <a:gd name="connsiteX3" fmla="*/ 0 w 9144000"/>
              <a:gd name="connsiteY3" fmla="*/ 1131590 h 1131590"/>
              <a:gd name="connsiteX4" fmla="*/ 0 w 9144000"/>
              <a:gd name="connsiteY4" fmla="*/ 0 h 1131590"/>
              <a:gd name="connsiteX0" fmla="*/ 0 w 9144000"/>
              <a:gd name="connsiteY0" fmla="*/ 0 h 1131590"/>
              <a:gd name="connsiteX1" fmla="*/ 2313708 w 9144000"/>
              <a:gd name="connsiteY1" fmla="*/ 310708 h 1131590"/>
              <a:gd name="connsiteX2" fmla="*/ 9144000 w 9144000"/>
              <a:gd name="connsiteY2" fmla="*/ 0 h 1131590"/>
              <a:gd name="connsiteX3" fmla="*/ 9144000 w 9144000"/>
              <a:gd name="connsiteY3" fmla="*/ 1131590 h 1131590"/>
              <a:gd name="connsiteX4" fmla="*/ 0 w 9144000"/>
              <a:gd name="connsiteY4" fmla="*/ 1131590 h 1131590"/>
              <a:gd name="connsiteX5" fmla="*/ 0 w 9144000"/>
              <a:gd name="connsiteY5" fmla="*/ 0 h 1131590"/>
              <a:gd name="connsiteX0" fmla="*/ 0 w 9144000"/>
              <a:gd name="connsiteY0" fmla="*/ 0 h 1131590"/>
              <a:gd name="connsiteX1" fmla="*/ 2313708 w 9144000"/>
              <a:gd name="connsiteY1" fmla="*/ 310708 h 1131590"/>
              <a:gd name="connsiteX2" fmla="*/ 7038108 w 9144000"/>
              <a:gd name="connsiteY2" fmla="*/ 379981 h 1131590"/>
              <a:gd name="connsiteX3" fmla="*/ 9144000 w 9144000"/>
              <a:gd name="connsiteY3" fmla="*/ 0 h 1131590"/>
              <a:gd name="connsiteX4" fmla="*/ 9144000 w 9144000"/>
              <a:gd name="connsiteY4" fmla="*/ 1131590 h 1131590"/>
              <a:gd name="connsiteX5" fmla="*/ 0 w 9144000"/>
              <a:gd name="connsiteY5" fmla="*/ 1131590 h 1131590"/>
              <a:gd name="connsiteX6" fmla="*/ 0 w 9144000"/>
              <a:gd name="connsiteY6" fmla="*/ 0 h 1131590"/>
              <a:gd name="connsiteX0" fmla="*/ 0 w 9144000"/>
              <a:gd name="connsiteY0" fmla="*/ 0 h 1131590"/>
              <a:gd name="connsiteX1" fmla="*/ 2313708 w 9144000"/>
              <a:gd name="connsiteY1" fmla="*/ 310708 h 1131590"/>
              <a:gd name="connsiteX2" fmla="*/ 3865417 w 9144000"/>
              <a:gd name="connsiteY2" fmla="*/ 179090 h 1131590"/>
              <a:gd name="connsiteX3" fmla="*/ 7038108 w 9144000"/>
              <a:gd name="connsiteY3" fmla="*/ 379981 h 1131590"/>
              <a:gd name="connsiteX4" fmla="*/ 9144000 w 9144000"/>
              <a:gd name="connsiteY4" fmla="*/ 0 h 1131590"/>
              <a:gd name="connsiteX5" fmla="*/ 9144000 w 9144000"/>
              <a:gd name="connsiteY5" fmla="*/ 1131590 h 1131590"/>
              <a:gd name="connsiteX6" fmla="*/ 0 w 9144000"/>
              <a:gd name="connsiteY6" fmla="*/ 1131590 h 1131590"/>
              <a:gd name="connsiteX7" fmla="*/ 0 w 9144000"/>
              <a:gd name="connsiteY7" fmla="*/ 0 h 1131590"/>
              <a:gd name="connsiteX0" fmla="*/ 0 w 9144000"/>
              <a:gd name="connsiteY0" fmla="*/ 73750 h 1205340"/>
              <a:gd name="connsiteX1" fmla="*/ 706581 w 9144000"/>
              <a:gd name="connsiteY1" fmla="*/ 148931 h 1205340"/>
              <a:gd name="connsiteX2" fmla="*/ 2313708 w 9144000"/>
              <a:gd name="connsiteY2" fmla="*/ 384458 h 1205340"/>
              <a:gd name="connsiteX3" fmla="*/ 3865417 w 9144000"/>
              <a:gd name="connsiteY3" fmla="*/ 252840 h 1205340"/>
              <a:gd name="connsiteX4" fmla="*/ 7038108 w 9144000"/>
              <a:gd name="connsiteY4" fmla="*/ 453731 h 1205340"/>
              <a:gd name="connsiteX5" fmla="*/ 9144000 w 9144000"/>
              <a:gd name="connsiteY5" fmla="*/ 73750 h 1205340"/>
              <a:gd name="connsiteX6" fmla="*/ 9144000 w 9144000"/>
              <a:gd name="connsiteY6" fmla="*/ 1205340 h 1205340"/>
              <a:gd name="connsiteX7" fmla="*/ 0 w 9144000"/>
              <a:gd name="connsiteY7" fmla="*/ 1205340 h 1205340"/>
              <a:gd name="connsiteX8" fmla="*/ 0 w 9144000"/>
              <a:gd name="connsiteY8" fmla="*/ 73750 h 1205340"/>
              <a:gd name="connsiteX0" fmla="*/ 0 w 9144000"/>
              <a:gd name="connsiteY0" fmla="*/ 73750 h 1205340"/>
              <a:gd name="connsiteX1" fmla="*/ 706581 w 9144000"/>
              <a:gd name="connsiteY1" fmla="*/ 148931 h 1205340"/>
              <a:gd name="connsiteX2" fmla="*/ 2313708 w 9144000"/>
              <a:gd name="connsiteY2" fmla="*/ 384458 h 1205340"/>
              <a:gd name="connsiteX3" fmla="*/ 3865417 w 9144000"/>
              <a:gd name="connsiteY3" fmla="*/ 252840 h 1205340"/>
              <a:gd name="connsiteX4" fmla="*/ 7038108 w 9144000"/>
              <a:gd name="connsiteY4" fmla="*/ 453731 h 1205340"/>
              <a:gd name="connsiteX5" fmla="*/ 9144000 w 9144000"/>
              <a:gd name="connsiteY5" fmla="*/ 73750 h 1205340"/>
              <a:gd name="connsiteX6" fmla="*/ 9144000 w 9144000"/>
              <a:gd name="connsiteY6" fmla="*/ 1205340 h 1205340"/>
              <a:gd name="connsiteX7" fmla="*/ 0 w 9144000"/>
              <a:gd name="connsiteY7" fmla="*/ 1205340 h 1205340"/>
              <a:gd name="connsiteX8" fmla="*/ 0 w 9144000"/>
              <a:gd name="connsiteY8" fmla="*/ 73750 h 1205340"/>
              <a:gd name="connsiteX0" fmla="*/ 0 w 9144000"/>
              <a:gd name="connsiteY0" fmla="*/ 71211 h 1202801"/>
              <a:gd name="connsiteX1" fmla="*/ 706581 w 9144000"/>
              <a:gd name="connsiteY1" fmla="*/ 146392 h 1202801"/>
              <a:gd name="connsiteX2" fmla="*/ 2313708 w 9144000"/>
              <a:gd name="connsiteY2" fmla="*/ 381919 h 1202801"/>
              <a:gd name="connsiteX3" fmla="*/ 3865417 w 9144000"/>
              <a:gd name="connsiteY3" fmla="*/ 250301 h 1202801"/>
              <a:gd name="connsiteX4" fmla="*/ 7038108 w 9144000"/>
              <a:gd name="connsiteY4" fmla="*/ 451192 h 1202801"/>
              <a:gd name="connsiteX5" fmla="*/ 9144000 w 9144000"/>
              <a:gd name="connsiteY5" fmla="*/ 71211 h 1202801"/>
              <a:gd name="connsiteX6" fmla="*/ 9144000 w 9144000"/>
              <a:gd name="connsiteY6" fmla="*/ 1202801 h 1202801"/>
              <a:gd name="connsiteX7" fmla="*/ 0 w 9144000"/>
              <a:gd name="connsiteY7" fmla="*/ 1202801 h 1202801"/>
              <a:gd name="connsiteX8" fmla="*/ 0 w 9144000"/>
              <a:gd name="connsiteY8" fmla="*/ 71211 h 1202801"/>
              <a:gd name="connsiteX0" fmla="*/ 0 w 9144000"/>
              <a:gd name="connsiteY0" fmla="*/ 71211 h 1202801"/>
              <a:gd name="connsiteX1" fmla="*/ 706581 w 9144000"/>
              <a:gd name="connsiteY1" fmla="*/ 146392 h 1202801"/>
              <a:gd name="connsiteX2" fmla="*/ 2313708 w 9144000"/>
              <a:gd name="connsiteY2" fmla="*/ 381919 h 1202801"/>
              <a:gd name="connsiteX3" fmla="*/ 3865417 w 9144000"/>
              <a:gd name="connsiteY3" fmla="*/ 250301 h 1202801"/>
              <a:gd name="connsiteX4" fmla="*/ 7038108 w 9144000"/>
              <a:gd name="connsiteY4" fmla="*/ 451192 h 1202801"/>
              <a:gd name="connsiteX5" fmla="*/ 9144000 w 9144000"/>
              <a:gd name="connsiteY5" fmla="*/ 71211 h 1202801"/>
              <a:gd name="connsiteX6" fmla="*/ 9144000 w 9144000"/>
              <a:gd name="connsiteY6" fmla="*/ 1202801 h 1202801"/>
              <a:gd name="connsiteX7" fmla="*/ 0 w 9144000"/>
              <a:gd name="connsiteY7" fmla="*/ 1202801 h 1202801"/>
              <a:gd name="connsiteX8" fmla="*/ 0 w 9144000"/>
              <a:gd name="connsiteY8" fmla="*/ 71211 h 1202801"/>
              <a:gd name="connsiteX0" fmla="*/ 15425 w 9159425"/>
              <a:gd name="connsiteY0" fmla="*/ 73741 h 1205331"/>
              <a:gd name="connsiteX1" fmla="*/ 56988 w 9159425"/>
              <a:gd name="connsiteY1" fmla="*/ 155849 h 1205331"/>
              <a:gd name="connsiteX2" fmla="*/ 722006 w 9159425"/>
              <a:gd name="connsiteY2" fmla="*/ 148922 h 1205331"/>
              <a:gd name="connsiteX3" fmla="*/ 2329133 w 9159425"/>
              <a:gd name="connsiteY3" fmla="*/ 384449 h 1205331"/>
              <a:gd name="connsiteX4" fmla="*/ 3880842 w 9159425"/>
              <a:gd name="connsiteY4" fmla="*/ 252831 h 1205331"/>
              <a:gd name="connsiteX5" fmla="*/ 7053533 w 9159425"/>
              <a:gd name="connsiteY5" fmla="*/ 453722 h 1205331"/>
              <a:gd name="connsiteX6" fmla="*/ 9159425 w 9159425"/>
              <a:gd name="connsiteY6" fmla="*/ 73741 h 1205331"/>
              <a:gd name="connsiteX7" fmla="*/ 9159425 w 9159425"/>
              <a:gd name="connsiteY7" fmla="*/ 1205331 h 1205331"/>
              <a:gd name="connsiteX8" fmla="*/ 15425 w 9159425"/>
              <a:gd name="connsiteY8" fmla="*/ 1205331 h 1205331"/>
              <a:gd name="connsiteX9" fmla="*/ 15425 w 9159425"/>
              <a:gd name="connsiteY9" fmla="*/ 73741 h 120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59425" h="1205331">
                <a:moveTo>
                  <a:pt x="15425" y="73741"/>
                </a:moveTo>
                <a:cubicBezTo>
                  <a:pt x="45443" y="-126573"/>
                  <a:pt x="-60775" y="143319"/>
                  <a:pt x="56988" y="155849"/>
                </a:cubicBezTo>
                <a:cubicBezTo>
                  <a:pt x="174751" y="168379"/>
                  <a:pt x="343315" y="110822"/>
                  <a:pt x="722006" y="148922"/>
                </a:cubicBezTo>
                <a:cubicBezTo>
                  <a:pt x="1100697" y="187022"/>
                  <a:pt x="1816515" y="361358"/>
                  <a:pt x="2329133" y="384449"/>
                </a:cubicBezTo>
                <a:cubicBezTo>
                  <a:pt x="2972215" y="433925"/>
                  <a:pt x="3093442" y="241285"/>
                  <a:pt x="3880842" y="252831"/>
                </a:cubicBezTo>
                <a:cubicBezTo>
                  <a:pt x="4668242" y="264377"/>
                  <a:pt x="6351569" y="580382"/>
                  <a:pt x="7053533" y="453722"/>
                </a:cubicBezTo>
                <a:lnTo>
                  <a:pt x="9159425" y="73741"/>
                </a:lnTo>
                <a:lnTo>
                  <a:pt x="9159425" y="1205331"/>
                </a:lnTo>
                <a:lnTo>
                  <a:pt x="15425" y="1205331"/>
                </a:lnTo>
                <a:lnTo>
                  <a:pt x="15425" y="73741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0" y="0"/>
            <a:ext cx="9144000" cy="62753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1923195" y="1438620"/>
            <a:ext cx="4930681" cy="1135094"/>
            <a:chOff x="1923195" y="1438620"/>
            <a:chExt cx="4930681" cy="1135094"/>
          </a:xfrm>
        </p:grpSpPr>
        <p:sp>
          <p:nvSpPr>
            <p:cNvPr id="8" name="椭圆 7"/>
            <p:cNvSpPr/>
            <p:nvPr/>
          </p:nvSpPr>
          <p:spPr>
            <a:xfrm>
              <a:off x="1923195" y="1438620"/>
              <a:ext cx="1008112" cy="1091041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3213795" y="1451162"/>
              <a:ext cx="1008112" cy="1091041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4504395" y="1451162"/>
              <a:ext cx="1008112" cy="1091041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2051720" y="1635646"/>
              <a:ext cx="64807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dirty="0" smtClean="0">
                  <a:latin typeface="微软雅黑" pitchFamily="34" charset="-122"/>
                  <a:ea typeface="微软雅黑" pitchFamily="34" charset="-122"/>
                </a:rPr>
                <a:t>荷</a:t>
              </a:r>
              <a:endParaRPr lang="zh-CN" altLang="en-US" sz="40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366640" y="1651788"/>
              <a:ext cx="64807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dirty="0">
                  <a:latin typeface="微软雅黑" pitchFamily="34" charset="-122"/>
                  <a:ea typeface="微软雅黑" pitchFamily="34" charset="-122"/>
                </a:rPr>
                <a:t>塘</a:t>
              </a: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5845764" y="1482673"/>
              <a:ext cx="1008112" cy="1091041"/>
              <a:chOff x="2742382" y="2560829"/>
              <a:chExt cx="1008112" cy="1091041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2742382" y="2560829"/>
                <a:ext cx="1008112" cy="1091041"/>
              </a:xfrm>
              <a:prstGeom prst="ellipse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2912912" y="2752406"/>
                <a:ext cx="64807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4000" dirty="0">
                    <a:latin typeface="微软雅黑" pitchFamily="34" charset="-122"/>
                    <a:ea typeface="微软雅黑" pitchFamily="34" charset="-122"/>
                  </a:rPr>
                  <a:t>色</a:t>
                </a: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4684415" y="1654076"/>
              <a:ext cx="64807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dirty="0"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50987" y="82934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人教版高中语文必修二第一单元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-15425" y="3938169"/>
            <a:ext cx="9159425" cy="1205331"/>
          </a:xfrm>
          <a:custGeom>
            <a:avLst/>
            <a:gdLst>
              <a:gd name="connsiteX0" fmla="*/ 0 w 9144000"/>
              <a:gd name="connsiteY0" fmla="*/ 0 h 1131590"/>
              <a:gd name="connsiteX1" fmla="*/ 9144000 w 9144000"/>
              <a:gd name="connsiteY1" fmla="*/ 0 h 1131590"/>
              <a:gd name="connsiteX2" fmla="*/ 9144000 w 9144000"/>
              <a:gd name="connsiteY2" fmla="*/ 1131590 h 1131590"/>
              <a:gd name="connsiteX3" fmla="*/ 0 w 9144000"/>
              <a:gd name="connsiteY3" fmla="*/ 1131590 h 1131590"/>
              <a:gd name="connsiteX4" fmla="*/ 0 w 9144000"/>
              <a:gd name="connsiteY4" fmla="*/ 0 h 1131590"/>
              <a:gd name="connsiteX0" fmla="*/ 0 w 9144000"/>
              <a:gd name="connsiteY0" fmla="*/ 0 h 1131590"/>
              <a:gd name="connsiteX1" fmla="*/ 2313708 w 9144000"/>
              <a:gd name="connsiteY1" fmla="*/ 310708 h 1131590"/>
              <a:gd name="connsiteX2" fmla="*/ 9144000 w 9144000"/>
              <a:gd name="connsiteY2" fmla="*/ 0 h 1131590"/>
              <a:gd name="connsiteX3" fmla="*/ 9144000 w 9144000"/>
              <a:gd name="connsiteY3" fmla="*/ 1131590 h 1131590"/>
              <a:gd name="connsiteX4" fmla="*/ 0 w 9144000"/>
              <a:gd name="connsiteY4" fmla="*/ 1131590 h 1131590"/>
              <a:gd name="connsiteX5" fmla="*/ 0 w 9144000"/>
              <a:gd name="connsiteY5" fmla="*/ 0 h 1131590"/>
              <a:gd name="connsiteX0" fmla="*/ 0 w 9144000"/>
              <a:gd name="connsiteY0" fmla="*/ 0 h 1131590"/>
              <a:gd name="connsiteX1" fmla="*/ 2313708 w 9144000"/>
              <a:gd name="connsiteY1" fmla="*/ 310708 h 1131590"/>
              <a:gd name="connsiteX2" fmla="*/ 7038108 w 9144000"/>
              <a:gd name="connsiteY2" fmla="*/ 379981 h 1131590"/>
              <a:gd name="connsiteX3" fmla="*/ 9144000 w 9144000"/>
              <a:gd name="connsiteY3" fmla="*/ 0 h 1131590"/>
              <a:gd name="connsiteX4" fmla="*/ 9144000 w 9144000"/>
              <a:gd name="connsiteY4" fmla="*/ 1131590 h 1131590"/>
              <a:gd name="connsiteX5" fmla="*/ 0 w 9144000"/>
              <a:gd name="connsiteY5" fmla="*/ 1131590 h 1131590"/>
              <a:gd name="connsiteX6" fmla="*/ 0 w 9144000"/>
              <a:gd name="connsiteY6" fmla="*/ 0 h 1131590"/>
              <a:gd name="connsiteX0" fmla="*/ 0 w 9144000"/>
              <a:gd name="connsiteY0" fmla="*/ 0 h 1131590"/>
              <a:gd name="connsiteX1" fmla="*/ 2313708 w 9144000"/>
              <a:gd name="connsiteY1" fmla="*/ 310708 h 1131590"/>
              <a:gd name="connsiteX2" fmla="*/ 3865417 w 9144000"/>
              <a:gd name="connsiteY2" fmla="*/ 179090 h 1131590"/>
              <a:gd name="connsiteX3" fmla="*/ 7038108 w 9144000"/>
              <a:gd name="connsiteY3" fmla="*/ 379981 h 1131590"/>
              <a:gd name="connsiteX4" fmla="*/ 9144000 w 9144000"/>
              <a:gd name="connsiteY4" fmla="*/ 0 h 1131590"/>
              <a:gd name="connsiteX5" fmla="*/ 9144000 w 9144000"/>
              <a:gd name="connsiteY5" fmla="*/ 1131590 h 1131590"/>
              <a:gd name="connsiteX6" fmla="*/ 0 w 9144000"/>
              <a:gd name="connsiteY6" fmla="*/ 1131590 h 1131590"/>
              <a:gd name="connsiteX7" fmla="*/ 0 w 9144000"/>
              <a:gd name="connsiteY7" fmla="*/ 0 h 1131590"/>
              <a:gd name="connsiteX0" fmla="*/ 0 w 9144000"/>
              <a:gd name="connsiteY0" fmla="*/ 73750 h 1205340"/>
              <a:gd name="connsiteX1" fmla="*/ 706581 w 9144000"/>
              <a:gd name="connsiteY1" fmla="*/ 148931 h 1205340"/>
              <a:gd name="connsiteX2" fmla="*/ 2313708 w 9144000"/>
              <a:gd name="connsiteY2" fmla="*/ 384458 h 1205340"/>
              <a:gd name="connsiteX3" fmla="*/ 3865417 w 9144000"/>
              <a:gd name="connsiteY3" fmla="*/ 252840 h 1205340"/>
              <a:gd name="connsiteX4" fmla="*/ 7038108 w 9144000"/>
              <a:gd name="connsiteY4" fmla="*/ 453731 h 1205340"/>
              <a:gd name="connsiteX5" fmla="*/ 9144000 w 9144000"/>
              <a:gd name="connsiteY5" fmla="*/ 73750 h 1205340"/>
              <a:gd name="connsiteX6" fmla="*/ 9144000 w 9144000"/>
              <a:gd name="connsiteY6" fmla="*/ 1205340 h 1205340"/>
              <a:gd name="connsiteX7" fmla="*/ 0 w 9144000"/>
              <a:gd name="connsiteY7" fmla="*/ 1205340 h 1205340"/>
              <a:gd name="connsiteX8" fmla="*/ 0 w 9144000"/>
              <a:gd name="connsiteY8" fmla="*/ 73750 h 1205340"/>
              <a:gd name="connsiteX0" fmla="*/ 0 w 9144000"/>
              <a:gd name="connsiteY0" fmla="*/ 73750 h 1205340"/>
              <a:gd name="connsiteX1" fmla="*/ 706581 w 9144000"/>
              <a:gd name="connsiteY1" fmla="*/ 148931 h 1205340"/>
              <a:gd name="connsiteX2" fmla="*/ 2313708 w 9144000"/>
              <a:gd name="connsiteY2" fmla="*/ 384458 h 1205340"/>
              <a:gd name="connsiteX3" fmla="*/ 3865417 w 9144000"/>
              <a:gd name="connsiteY3" fmla="*/ 252840 h 1205340"/>
              <a:gd name="connsiteX4" fmla="*/ 7038108 w 9144000"/>
              <a:gd name="connsiteY4" fmla="*/ 453731 h 1205340"/>
              <a:gd name="connsiteX5" fmla="*/ 9144000 w 9144000"/>
              <a:gd name="connsiteY5" fmla="*/ 73750 h 1205340"/>
              <a:gd name="connsiteX6" fmla="*/ 9144000 w 9144000"/>
              <a:gd name="connsiteY6" fmla="*/ 1205340 h 1205340"/>
              <a:gd name="connsiteX7" fmla="*/ 0 w 9144000"/>
              <a:gd name="connsiteY7" fmla="*/ 1205340 h 1205340"/>
              <a:gd name="connsiteX8" fmla="*/ 0 w 9144000"/>
              <a:gd name="connsiteY8" fmla="*/ 73750 h 1205340"/>
              <a:gd name="connsiteX0" fmla="*/ 0 w 9144000"/>
              <a:gd name="connsiteY0" fmla="*/ 71211 h 1202801"/>
              <a:gd name="connsiteX1" fmla="*/ 706581 w 9144000"/>
              <a:gd name="connsiteY1" fmla="*/ 146392 h 1202801"/>
              <a:gd name="connsiteX2" fmla="*/ 2313708 w 9144000"/>
              <a:gd name="connsiteY2" fmla="*/ 381919 h 1202801"/>
              <a:gd name="connsiteX3" fmla="*/ 3865417 w 9144000"/>
              <a:gd name="connsiteY3" fmla="*/ 250301 h 1202801"/>
              <a:gd name="connsiteX4" fmla="*/ 7038108 w 9144000"/>
              <a:gd name="connsiteY4" fmla="*/ 451192 h 1202801"/>
              <a:gd name="connsiteX5" fmla="*/ 9144000 w 9144000"/>
              <a:gd name="connsiteY5" fmla="*/ 71211 h 1202801"/>
              <a:gd name="connsiteX6" fmla="*/ 9144000 w 9144000"/>
              <a:gd name="connsiteY6" fmla="*/ 1202801 h 1202801"/>
              <a:gd name="connsiteX7" fmla="*/ 0 w 9144000"/>
              <a:gd name="connsiteY7" fmla="*/ 1202801 h 1202801"/>
              <a:gd name="connsiteX8" fmla="*/ 0 w 9144000"/>
              <a:gd name="connsiteY8" fmla="*/ 71211 h 1202801"/>
              <a:gd name="connsiteX0" fmla="*/ 0 w 9144000"/>
              <a:gd name="connsiteY0" fmla="*/ 71211 h 1202801"/>
              <a:gd name="connsiteX1" fmla="*/ 706581 w 9144000"/>
              <a:gd name="connsiteY1" fmla="*/ 146392 h 1202801"/>
              <a:gd name="connsiteX2" fmla="*/ 2313708 w 9144000"/>
              <a:gd name="connsiteY2" fmla="*/ 381919 h 1202801"/>
              <a:gd name="connsiteX3" fmla="*/ 3865417 w 9144000"/>
              <a:gd name="connsiteY3" fmla="*/ 250301 h 1202801"/>
              <a:gd name="connsiteX4" fmla="*/ 7038108 w 9144000"/>
              <a:gd name="connsiteY4" fmla="*/ 451192 h 1202801"/>
              <a:gd name="connsiteX5" fmla="*/ 9144000 w 9144000"/>
              <a:gd name="connsiteY5" fmla="*/ 71211 h 1202801"/>
              <a:gd name="connsiteX6" fmla="*/ 9144000 w 9144000"/>
              <a:gd name="connsiteY6" fmla="*/ 1202801 h 1202801"/>
              <a:gd name="connsiteX7" fmla="*/ 0 w 9144000"/>
              <a:gd name="connsiteY7" fmla="*/ 1202801 h 1202801"/>
              <a:gd name="connsiteX8" fmla="*/ 0 w 9144000"/>
              <a:gd name="connsiteY8" fmla="*/ 71211 h 1202801"/>
              <a:gd name="connsiteX0" fmla="*/ 15425 w 9159425"/>
              <a:gd name="connsiteY0" fmla="*/ 73741 h 1205331"/>
              <a:gd name="connsiteX1" fmla="*/ 56988 w 9159425"/>
              <a:gd name="connsiteY1" fmla="*/ 155849 h 1205331"/>
              <a:gd name="connsiteX2" fmla="*/ 722006 w 9159425"/>
              <a:gd name="connsiteY2" fmla="*/ 148922 h 1205331"/>
              <a:gd name="connsiteX3" fmla="*/ 2329133 w 9159425"/>
              <a:gd name="connsiteY3" fmla="*/ 384449 h 1205331"/>
              <a:gd name="connsiteX4" fmla="*/ 3880842 w 9159425"/>
              <a:gd name="connsiteY4" fmla="*/ 252831 h 1205331"/>
              <a:gd name="connsiteX5" fmla="*/ 7053533 w 9159425"/>
              <a:gd name="connsiteY5" fmla="*/ 453722 h 1205331"/>
              <a:gd name="connsiteX6" fmla="*/ 9159425 w 9159425"/>
              <a:gd name="connsiteY6" fmla="*/ 73741 h 1205331"/>
              <a:gd name="connsiteX7" fmla="*/ 9159425 w 9159425"/>
              <a:gd name="connsiteY7" fmla="*/ 1205331 h 1205331"/>
              <a:gd name="connsiteX8" fmla="*/ 15425 w 9159425"/>
              <a:gd name="connsiteY8" fmla="*/ 1205331 h 1205331"/>
              <a:gd name="connsiteX9" fmla="*/ 15425 w 9159425"/>
              <a:gd name="connsiteY9" fmla="*/ 73741 h 120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59425" h="1205331">
                <a:moveTo>
                  <a:pt x="15425" y="73741"/>
                </a:moveTo>
                <a:cubicBezTo>
                  <a:pt x="45443" y="-126573"/>
                  <a:pt x="-60775" y="143319"/>
                  <a:pt x="56988" y="155849"/>
                </a:cubicBezTo>
                <a:cubicBezTo>
                  <a:pt x="174751" y="168379"/>
                  <a:pt x="343315" y="110822"/>
                  <a:pt x="722006" y="148922"/>
                </a:cubicBezTo>
                <a:cubicBezTo>
                  <a:pt x="1100697" y="187022"/>
                  <a:pt x="1816515" y="361358"/>
                  <a:pt x="2329133" y="384449"/>
                </a:cubicBezTo>
                <a:cubicBezTo>
                  <a:pt x="2972215" y="433925"/>
                  <a:pt x="3093442" y="241285"/>
                  <a:pt x="3880842" y="252831"/>
                </a:cubicBezTo>
                <a:cubicBezTo>
                  <a:pt x="4668242" y="264377"/>
                  <a:pt x="6351569" y="580382"/>
                  <a:pt x="7053533" y="453722"/>
                </a:cubicBezTo>
                <a:lnTo>
                  <a:pt x="9159425" y="73741"/>
                </a:lnTo>
                <a:lnTo>
                  <a:pt x="9159425" y="1205331"/>
                </a:lnTo>
                <a:lnTo>
                  <a:pt x="15425" y="1205331"/>
                </a:lnTo>
                <a:lnTo>
                  <a:pt x="15425" y="73741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6003234" y="1311961"/>
            <a:ext cx="1596261" cy="2806986"/>
            <a:chOff x="6003234" y="1311961"/>
            <a:chExt cx="1596261" cy="2806986"/>
          </a:xfrm>
        </p:grpSpPr>
        <p:grpSp>
          <p:nvGrpSpPr>
            <p:cNvPr id="15" name="Group 27"/>
            <p:cNvGrpSpPr>
              <a:grpSpLocks/>
            </p:cNvGrpSpPr>
            <p:nvPr/>
          </p:nvGrpSpPr>
          <p:grpSpPr bwMode="auto">
            <a:xfrm rot="-548555">
              <a:off x="6003234" y="1311961"/>
              <a:ext cx="1596261" cy="2806986"/>
              <a:chOff x="612" y="618"/>
              <a:chExt cx="1270" cy="2767"/>
            </a:xfrm>
          </p:grpSpPr>
          <p:grpSp>
            <p:nvGrpSpPr>
              <p:cNvPr id="18" name="Group 22"/>
              <p:cNvGrpSpPr>
                <a:grpSpLocks/>
              </p:cNvGrpSpPr>
              <p:nvPr/>
            </p:nvGrpSpPr>
            <p:grpSpPr bwMode="auto">
              <a:xfrm>
                <a:off x="612" y="1616"/>
                <a:ext cx="1225" cy="1769"/>
                <a:chOff x="612" y="1616"/>
                <a:chExt cx="1225" cy="1769"/>
              </a:xfrm>
            </p:grpSpPr>
            <p:sp>
              <p:nvSpPr>
                <p:cNvPr id="22" name="Rectangle 20"/>
                <p:cNvSpPr>
                  <a:spLocks noChangeArrowheads="1"/>
                </p:cNvSpPr>
                <p:nvPr/>
              </p:nvSpPr>
              <p:spPr bwMode="auto">
                <a:xfrm>
                  <a:off x="612" y="1616"/>
                  <a:ext cx="1225" cy="1769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23" name="Oval 21"/>
                <p:cNvSpPr>
                  <a:spLocks noChangeArrowheads="1"/>
                </p:cNvSpPr>
                <p:nvPr/>
              </p:nvSpPr>
              <p:spPr bwMode="auto">
                <a:xfrm>
                  <a:off x="1066" y="1843"/>
                  <a:ext cx="362" cy="317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9" name="Group 23"/>
              <p:cNvGrpSpPr>
                <a:grpSpLocks/>
              </p:cNvGrpSpPr>
              <p:nvPr/>
            </p:nvGrpSpPr>
            <p:grpSpPr bwMode="auto">
              <a:xfrm rot="10800000">
                <a:off x="657" y="618"/>
                <a:ext cx="1225" cy="1769"/>
                <a:chOff x="612" y="1616"/>
                <a:chExt cx="1225" cy="1769"/>
              </a:xfrm>
            </p:grpSpPr>
            <p:sp>
              <p:nvSpPr>
                <p:cNvPr id="20" name="Rectangle 24"/>
                <p:cNvSpPr>
                  <a:spLocks noChangeArrowheads="1"/>
                </p:cNvSpPr>
                <p:nvPr/>
              </p:nvSpPr>
              <p:spPr bwMode="auto">
                <a:xfrm>
                  <a:off x="612" y="1616"/>
                  <a:ext cx="1225" cy="1769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21" name="Oval 25"/>
                <p:cNvSpPr>
                  <a:spLocks noChangeArrowheads="1"/>
                </p:cNvSpPr>
                <p:nvPr/>
              </p:nvSpPr>
              <p:spPr bwMode="auto">
                <a:xfrm>
                  <a:off x="1066" y="1843"/>
                  <a:ext cx="362" cy="317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5" name="TextBox 4"/>
            <p:cNvSpPr txBox="1"/>
            <p:nvPr/>
          </p:nvSpPr>
          <p:spPr>
            <a:xfrm rot="20975888">
              <a:off x="6407366" y="3121484"/>
              <a:ext cx="10199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latin typeface="微软雅黑" pitchFamily="34" charset="-122"/>
                  <a:ea typeface="微软雅黑" pitchFamily="34" charset="-122"/>
                </a:rPr>
                <a:t>朱自清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691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041579"/>
            <a:ext cx="87129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2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曲曲折折的荷塘上面，弥望的是田田的叶子。叶子出水很高，像亭亭的舞女的裙。</a:t>
            </a:r>
            <a:r>
              <a:rPr lang="zh-CN" altLang="zh-CN" sz="28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endParaRPr lang="zh-CN" altLang="en-US" sz="2800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334732" y="2571750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叶子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出水很高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，像青翠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玉盘。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334732" y="3363838"/>
            <a:ext cx="7192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叶子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出水很高，像亭亭的舞女的裙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9144000" cy="62753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50987" y="82934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人教版高中语文必修二第一单元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4956" y="4482998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情境导入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4716016" y="4479797"/>
            <a:ext cx="1656184" cy="461665"/>
            <a:chOff x="2533234" y="4493906"/>
            <a:chExt cx="1656184" cy="461665"/>
          </a:xfrm>
        </p:grpSpPr>
        <p:sp>
          <p:nvSpPr>
            <p:cNvPr id="9" name="圆角矩形 8"/>
            <p:cNvSpPr/>
            <p:nvPr/>
          </p:nvSpPr>
          <p:spPr>
            <a:xfrm>
              <a:off x="2533234" y="4506016"/>
              <a:ext cx="1656184" cy="44315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noFill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588801" y="4493906"/>
              <a:ext cx="14761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latin typeface="微软雅黑" pitchFamily="34" charset="-122"/>
                  <a:ea typeface="微软雅黑" pitchFamily="34" charset="-122"/>
                </a:rPr>
                <a:t>语言鉴赏</a:t>
              </a: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7023446" y="4484617"/>
            <a:ext cx="15082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作业布置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395536" y="4504860"/>
            <a:ext cx="1656184" cy="443154"/>
          </a:xfrm>
          <a:prstGeom prst="round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圆角矩形 13"/>
          <p:cNvSpPr/>
          <p:nvPr/>
        </p:nvSpPr>
        <p:spPr>
          <a:xfrm>
            <a:off x="6973613" y="4497733"/>
            <a:ext cx="1656184" cy="443154"/>
          </a:xfrm>
          <a:prstGeom prst="round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2498791" y="4496760"/>
            <a:ext cx="1656184" cy="461665"/>
            <a:chOff x="4729718" y="4515966"/>
            <a:chExt cx="1656184" cy="461665"/>
          </a:xfrm>
        </p:grpSpPr>
        <p:sp>
          <p:nvSpPr>
            <p:cNvPr id="15" name="圆角矩形 14"/>
            <p:cNvSpPr/>
            <p:nvPr/>
          </p:nvSpPr>
          <p:spPr>
            <a:xfrm>
              <a:off x="4729718" y="4524263"/>
              <a:ext cx="1656184" cy="443154"/>
            </a:xfrm>
            <a:prstGeom prst="roundRect">
              <a:avLst/>
            </a:prstGeom>
            <a:no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814240" y="4515966"/>
              <a:ext cx="14941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latin typeface="微软雅黑" pitchFamily="34" charset="-122"/>
                  <a:ea typeface="微软雅黑" pitchFamily="34" charset="-122"/>
                </a:rPr>
                <a:t>整体感知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18000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5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9144000" cy="62753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50987" y="82934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人教版高中语文必修二第一单元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3482" y="2175298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如一粒粒的明珠”</a:t>
            </a:r>
            <a:endParaRPr lang="zh-CN" altLang="en-US" sz="28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833842" y="2339644"/>
            <a:ext cx="1170206" cy="413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2400" dirty="0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88559" y="2390807"/>
            <a:ext cx="2391753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明亮、有光芒</a:t>
            </a:r>
          </a:p>
        </p:txBody>
      </p:sp>
      <p:cxnSp>
        <p:nvCxnSpPr>
          <p:cNvPr id="10" name="肘形连接符 9"/>
          <p:cNvCxnSpPr/>
          <p:nvPr/>
        </p:nvCxnSpPr>
        <p:spPr>
          <a:xfrm>
            <a:off x="3923928" y="2456671"/>
            <a:ext cx="972108" cy="159405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03189" y="3003798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“如碧天里的星星”</a:t>
            </a:r>
          </a:p>
        </p:txBody>
      </p:sp>
      <p:cxnSp>
        <p:nvCxnSpPr>
          <p:cNvPr id="12" name="肘形连接符 11"/>
          <p:cNvCxnSpPr/>
          <p:nvPr/>
        </p:nvCxnSpPr>
        <p:spPr>
          <a:xfrm>
            <a:off x="3923928" y="3158583"/>
            <a:ext cx="972108" cy="159405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004048" y="3092719"/>
            <a:ext cx="1728192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忽明忽暗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99963" y="3795886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“如刚出浴的美人”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976962" y="3939902"/>
            <a:ext cx="3915518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朦胧、不染纤尘的美质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93901" y="699542"/>
            <a:ext cx="87129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2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层层的叶子中间，零星地点缀着些白花，有袅娜地开着的，有羞涩地打着朵儿的</a:t>
            </a:r>
            <a:r>
              <a:rPr lang="zh-CN" altLang="zh-CN" sz="28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；正如</a:t>
            </a:r>
            <a:r>
              <a:rPr lang="zh-CN" altLang="zh-CN" sz="2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一粒粒的明珠，又如碧天里的星星，又如刚出浴的美人。”</a:t>
            </a:r>
            <a:endParaRPr lang="zh-CN" altLang="en-US" sz="2800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8" name="肘形连接符 17"/>
          <p:cNvCxnSpPr/>
          <p:nvPr/>
        </p:nvCxnSpPr>
        <p:spPr>
          <a:xfrm>
            <a:off x="3887924" y="4014984"/>
            <a:ext cx="972108" cy="159405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64956" y="4482998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情境导入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4716016" y="4479797"/>
            <a:ext cx="1656184" cy="461665"/>
            <a:chOff x="2533234" y="4493906"/>
            <a:chExt cx="1656184" cy="461665"/>
          </a:xfrm>
        </p:grpSpPr>
        <p:sp>
          <p:nvSpPr>
            <p:cNvPr id="21" name="圆角矩形 20"/>
            <p:cNvSpPr/>
            <p:nvPr/>
          </p:nvSpPr>
          <p:spPr>
            <a:xfrm>
              <a:off x="2533234" y="4506016"/>
              <a:ext cx="1656184" cy="44315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noFill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588801" y="4493906"/>
              <a:ext cx="14761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latin typeface="微软雅黑" pitchFamily="34" charset="-122"/>
                  <a:ea typeface="微软雅黑" pitchFamily="34" charset="-122"/>
                </a:rPr>
                <a:t>语言鉴赏</a:t>
              </a: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7023446" y="4484617"/>
            <a:ext cx="15082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作业布置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395536" y="4504860"/>
            <a:ext cx="1656184" cy="443154"/>
          </a:xfrm>
          <a:prstGeom prst="round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圆角矩形 24"/>
          <p:cNvSpPr/>
          <p:nvPr/>
        </p:nvSpPr>
        <p:spPr>
          <a:xfrm>
            <a:off x="6973613" y="4497733"/>
            <a:ext cx="1656184" cy="443154"/>
          </a:xfrm>
          <a:prstGeom prst="round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2498791" y="4496760"/>
            <a:ext cx="1656184" cy="461665"/>
            <a:chOff x="4729718" y="4515966"/>
            <a:chExt cx="1656184" cy="461665"/>
          </a:xfrm>
        </p:grpSpPr>
        <p:sp>
          <p:nvSpPr>
            <p:cNvPr id="27" name="圆角矩形 26"/>
            <p:cNvSpPr/>
            <p:nvPr/>
          </p:nvSpPr>
          <p:spPr>
            <a:xfrm>
              <a:off x="4729718" y="4524263"/>
              <a:ext cx="1656184" cy="443154"/>
            </a:xfrm>
            <a:prstGeom prst="roundRect">
              <a:avLst/>
            </a:prstGeom>
            <a:no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814240" y="4515966"/>
              <a:ext cx="14941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latin typeface="微软雅黑" pitchFamily="34" charset="-122"/>
                  <a:ea typeface="微软雅黑" pitchFamily="34" charset="-122"/>
                </a:rPr>
                <a:t>整体感知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17708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1" grpId="0"/>
      <p:bldP spid="13" grpId="0"/>
      <p:bldP spid="14" grpId="0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347864" y="3416682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断断续续，似有若无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62753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50987" y="82934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人教版高中语文必修二第一单元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851920" y="1976522"/>
            <a:ext cx="720080" cy="160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323528" y="1957133"/>
            <a:ext cx="8136904" cy="451437"/>
            <a:chOff x="323528" y="1741109"/>
            <a:chExt cx="8136904" cy="451437"/>
          </a:xfrm>
          <a:solidFill>
            <a:schemeClr val="tx1"/>
          </a:solidFill>
        </p:grpSpPr>
        <p:sp>
          <p:nvSpPr>
            <p:cNvPr id="13" name="矩形 12"/>
            <p:cNvSpPr/>
            <p:nvPr/>
          </p:nvSpPr>
          <p:spPr>
            <a:xfrm>
              <a:off x="5652120" y="1741109"/>
              <a:ext cx="2808312" cy="1938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323528" y="2176522"/>
              <a:ext cx="720080" cy="1602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230088" y="1491630"/>
            <a:ext cx="87129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2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微风过处，送来缕缕清香，仿佛远处高楼上渺茫的歌声似的。”</a:t>
            </a:r>
            <a:endParaRPr lang="zh-CN" altLang="en-US" sz="2800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4139951" y="2048530"/>
            <a:ext cx="1816793" cy="1296144"/>
            <a:chOff x="4139951" y="1832506"/>
            <a:chExt cx="1816793" cy="1296144"/>
          </a:xfrm>
        </p:grpSpPr>
        <p:cxnSp>
          <p:nvCxnSpPr>
            <p:cNvPr id="16" name="肘形连接符 15"/>
            <p:cNvCxnSpPr/>
            <p:nvPr/>
          </p:nvCxnSpPr>
          <p:spPr>
            <a:xfrm rot="16200000" flipH="1">
              <a:off x="3823661" y="2148796"/>
              <a:ext cx="1296144" cy="663563"/>
            </a:xfrm>
            <a:prstGeom prst="bentConnector3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肘形连接符 22"/>
            <p:cNvCxnSpPr/>
            <p:nvPr/>
          </p:nvCxnSpPr>
          <p:spPr>
            <a:xfrm rot="5400000">
              <a:off x="4768611" y="1903146"/>
              <a:ext cx="1224137" cy="1152128"/>
            </a:xfrm>
            <a:prstGeom prst="bentConnector3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/>
          <p:cNvSpPr txBox="1"/>
          <p:nvPr/>
        </p:nvSpPr>
        <p:spPr>
          <a:xfrm>
            <a:off x="464956" y="4482998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情境导入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4716016" y="4479797"/>
            <a:ext cx="1656184" cy="461665"/>
            <a:chOff x="2533234" y="4493906"/>
            <a:chExt cx="1656184" cy="461665"/>
          </a:xfrm>
        </p:grpSpPr>
        <p:sp>
          <p:nvSpPr>
            <p:cNvPr id="18" name="圆角矩形 17"/>
            <p:cNvSpPr/>
            <p:nvPr/>
          </p:nvSpPr>
          <p:spPr>
            <a:xfrm>
              <a:off x="2533234" y="4506016"/>
              <a:ext cx="1656184" cy="44315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noFill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588801" y="4493906"/>
              <a:ext cx="14761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latin typeface="微软雅黑" pitchFamily="34" charset="-122"/>
                  <a:ea typeface="微软雅黑" pitchFamily="34" charset="-122"/>
                </a:rPr>
                <a:t>语言鉴赏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7023446" y="4484617"/>
            <a:ext cx="15082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作业布置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395536" y="4504860"/>
            <a:ext cx="1656184" cy="443154"/>
          </a:xfrm>
          <a:prstGeom prst="round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圆角矩形 21"/>
          <p:cNvSpPr/>
          <p:nvPr/>
        </p:nvSpPr>
        <p:spPr>
          <a:xfrm>
            <a:off x="6973613" y="4497733"/>
            <a:ext cx="1656184" cy="443154"/>
          </a:xfrm>
          <a:prstGeom prst="round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2498791" y="4496760"/>
            <a:ext cx="1656184" cy="461665"/>
            <a:chOff x="4729718" y="4515966"/>
            <a:chExt cx="1656184" cy="461665"/>
          </a:xfrm>
        </p:grpSpPr>
        <p:sp>
          <p:nvSpPr>
            <p:cNvPr id="28" name="圆角矩形 27"/>
            <p:cNvSpPr/>
            <p:nvPr/>
          </p:nvSpPr>
          <p:spPr>
            <a:xfrm>
              <a:off x="4729718" y="4524263"/>
              <a:ext cx="1656184" cy="443154"/>
            </a:xfrm>
            <a:prstGeom prst="roundRect">
              <a:avLst/>
            </a:prstGeom>
            <a:no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4814240" y="4515966"/>
              <a:ext cx="14941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latin typeface="微软雅黑" pitchFamily="34" charset="-122"/>
                  <a:ea typeface="微软雅黑" pitchFamily="34" charset="-122"/>
                </a:rPr>
                <a:t>整体感知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11691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 animBg="1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995686"/>
            <a:ext cx="83529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华文行楷" pitchFamily="2" charset="-122"/>
                <a:ea typeface="华文行楷" pitchFamily="2" charset="-122"/>
              </a:rPr>
              <a:t>　</a:t>
            </a:r>
            <a:r>
              <a:rPr lang="zh-CN" altLang="zh-CN" sz="2800" dirty="0" smtClean="0"/>
              <a:t>选</a:t>
            </a:r>
            <a:r>
              <a:rPr lang="zh-CN" altLang="zh-CN" sz="2800" dirty="0"/>
              <a:t>一处你喜欢的景物，分别运用明喻、博喻和特殊比喻的手法进行描写，要求比喻不仅贴切，还要生动传神。</a:t>
            </a:r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9144000" cy="62753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50987" y="82934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人教版高中语文必修二第一单元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4956" y="4482998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情境导入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4806026" y="4473396"/>
            <a:ext cx="3726414" cy="461665"/>
            <a:chOff x="463004" y="4487505"/>
            <a:chExt cx="3726414" cy="461665"/>
          </a:xfrm>
        </p:grpSpPr>
        <p:sp>
          <p:nvSpPr>
            <p:cNvPr id="7" name="圆角矩形 6"/>
            <p:cNvSpPr/>
            <p:nvPr/>
          </p:nvSpPr>
          <p:spPr>
            <a:xfrm>
              <a:off x="2533234" y="4506016"/>
              <a:ext cx="1656184" cy="44315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noFill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63004" y="4487505"/>
              <a:ext cx="14761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latin typeface="微软雅黑" pitchFamily="34" charset="-122"/>
                  <a:ea typeface="微软雅黑" pitchFamily="34" charset="-122"/>
                </a:rPr>
                <a:t>语言鉴赏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6952148" y="4486349"/>
            <a:ext cx="15082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作业布置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395536" y="4504860"/>
            <a:ext cx="1656184" cy="443154"/>
          </a:xfrm>
          <a:prstGeom prst="round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圆角矩形 10"/>
          <p:cNvSpPr/>
          <p:nvPr/>
        </p:nvSpPr>
        <p:spPr>
          <a:xfrm>
            <a:off x="4716016" y="4497733"/>
            <a:ext cx="1656184" cy="443154"/>
          </a:xfrm>
          <a:prstGeom prst="round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2498791" y="4496760"/>
            <a:ext cx="1656184" cy="461665"/>
            <a:chOff x="4729718" y="4515966"/>
            <a:chExt cx="1656184" cy="461665"/>
          </a:xfrm>
        </p:grpSpPr>
        <p:sp>
          <p:nvSpPr>
            <p:cNvPr id="13" name="圆角矩形 12"/>
            <p:cNvSpPr/>
            <p:nvPr/>
          </p:nvSpPr>
          <p:spPr>
            <a:xfrm>
              <a:off x="4729718" y="4524263"/>
              <a:ext cx="1656184" cy="443154"/>
            </a:xfrm>
            <a:prstGeom prst="roundRect">
              <a:avLst/>
            </a:prstGeom>
            <a:no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814240" y="4515966"/>
              <a:ext cx="14941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latin typeface="微软雅黑" pitchFamily="34" charset="-122"/>
                  <a:ea typeface="微软雅黑" pitchFamily="34" charset="-122"/>
                </a:rPr>
                <a:t>整体感知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61652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995</TotalTime>
  <Words>246</Words>
  <Application>Microsoft Office PowerPoint</Application>
  <PresentationFormat>全屏显示(16:9)</PresentationFormat>
  <Paragraphs>39</Paragraphs>
  <Slides>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6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36</cp:revision>
  <dcterms:created xsi:type="dcterms:W3CDTF">2016-07-03T09:55:08Z</dcterms:created>
  <dcterms:modified xsi:type="dcterms:W3CDTF">2016-07-09T09:07:30Z</dcterms:modified>
</cp:coreProperties>
</file>