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84" r:id="rId1"/>
  </p:sldMasterIdLst>
  <p:notesMasterIdLst>
    <p:notesMasterId r:id="rId4"/>
  </p:notesMasterIdLst>
  <p:sldIdLst>
    <p:sldId id="257" r:id="rId2"/>
    <p:sldId id="259" r:id="rId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8AFC0A-2D68-4C89-A447-7FC1808D2E36}" type="datetimeFigureOut">
              <a:rPr lang="zh-CN" altLang="en-US" smtClean="0"/>
              <a:t>2016/7/5 Tuesday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05082B-2CB5-4E77-8232-0B4797FAEBF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56965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5082B-2CB5-4E77-8232-0B4797FAEBF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23759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28" name="日期占位符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E09AC-D131-419E-8BAE-B12B189A68B7}" type="datetimeFigureOut">
              <a:rPr lang="zh-CN" altLang="en-US" smtClean="0"/>
              <a:t>2016/7/5 Tuesday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椭圆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椭圆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灯片编号占位符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F86703F-515C-4528-9107-E12D13F5EA9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标题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E09AC-D131-419E-8BAE-B12B189A68B7}" type="datetimeFigureOut">
              <a:rPr lang="zh-CN" altLang="en-US" smtClean="0"/>
              <a:t>2016/7/5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5F86703F-515C-4528-9107-E12D13F5EA9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内容占位符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E09AC-D131-419E-8BAE-B12B189A68B7}" type="datetimeFigureOut">
              <a:rPr lang="zh-CN" altLang="en-US" smtClean="0"/>
              <a:t>2016/7/5 Tuesday</a:t>
            </a:fld>
            <a:endParaRPr lang="zh-CN" altLang="en-US"/>
          </a:p>
        </p:txBody>
      </p:sp>
      <p:sp>
        <p:nvSpPr>
          <p:cNvPr id="8" name="直接连接符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椭圆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椭圆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F86703F-515C-4528-9107-E12D13F5EA9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107E09AC-D131-419E-8BAE-B12B189A68B7}" type="datetimeFigureOut">
              <a:rPr lang="zh-CN" altLang="en-US" smtClean="0"/>
              <a:t>2016/7/5 Tuesday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703F-515C-4528-9107-E12D13F5EA9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直接连接符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内容占位符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2" name="内容占位符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接连接符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矩形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矩形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矩形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矩形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E09AC-D131-419E-8BAE-B12B189A68B7}" type="datetimeFigureOut">
              <a:rPr lang="zh-CN" altLang="en-US" smtClean="0"/>
              <a:t>2016/7/5 Tuesday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15" name="直接连接符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内容占位符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6" name="内容占位符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5" name="椭圆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椭圆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5F86703F-515C-4528-9107-E12D13F5EA9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3" name="标题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E09AC-D131-419E-8BAE-B12B189A68B7}" type="datetimeFigureOut">
              <a:rPr lang="zh-CN" altLang="en-US" smtClean="0"/>
              <a:t>2016/7/5 Tuesday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5F86703F-515C-4528-9107-E12D13F5EA9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E09AC-D131-419E-8BAE-B12B189A68B7}" type="datetimeFigureOut">
              <a:rPr lang="zh-CN" altLang="en-US" smtClean="0"/>
              <a:t>2016/7/5 Tuesday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F86703F-515C-4528-9107-E12D13F5EA9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矩形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矩形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内容占位符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0" name="椭圆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椭圆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F86703F-515C-4528-9107-E12D13F5EA9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1" name="矩形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E09AC-D131-419E-8BAE-B12B189A68B7}" type="datetimeFigureOut">
              <a:rPr lang="zh-CN" altLang="en-US" smtClean="0"/>
              <a:t>2016/7/5 Tuesday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直接连接符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矩形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矩形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矩形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椭圆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椭圆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5F86703F-515C-4528-9107-E12D13F5EA9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22" name="矩形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107E09AC-D131-419E-8BAE-B12B189A68B7}" type="datetimeFigureOut">
              <a:rPr lang="zh-CN" altLang="en-US" smtClean="0"/>
              <a:t>2016/7/5 Tuesday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E09AC-D131-419E-8BAE-B12B189A68B7}" type="datetimeFigureOut">
              <a:rPr lang="zh-CN" altLang="en-US" smtClean="0"/>
              <a:t>2016/7/5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6703F-515C-4528-9107-E12D13F5EA9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直接连接符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椭圆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椭圆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5F86703F-515C-4528-9107-E12D13F5EA9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E09AC-D131-419E-8BAE-B12B189A68B7}" type="datetimeFigureOut">
              <a:rPr lang="zh-CN" altLang="en-US" smtClean="0"/>
              <a:t>2016/7/5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日期占位符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107E09AC-D131-419E-8BAE-B12B189A68B7}" type="datetimeFigureOut">
              <a:rPr lang="zh-CN" altLang="en-US" smtClean="0"/>
              <a:t>2016/7/5 Tuesday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直接连接符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椭圆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椭圆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灯片编号占位符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F86703F-515C-4528-9107-E12D13F5EA9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2" name="标题占位符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81631" y="2060667"/>
            <a:ext cx="868058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6600" b="1" cap="all" dirty="0">
                <a:ln w="0"/>
                <a:solidFill>
                  <a:srgbClr val="0070C0"/>
                </a:solidFill>
                <a:effectLst>
                  <a:reflection blurRad="12700" stA="50000" endPos="50000" dist="5000" dir="5400000" sy="-100000" rotWithShape="0"/>
                </a:effectLst>
                <a:latin typeface="微软雅黑" pitchFamily="34" charset="-122"/>
                <a:ea typeface="微软雅黑" pitchFamily="34" charset="-122"/>
              </a:rPr>
              <a:t>自</a:t>
            </a:r>
            <a:r>
              <a:rPr lang="zh-CN" altLang="en-US" sz="6600" b="1" cap="all" dirty="0" smtClean="0">
                <a:ln w="0"/>
                <a:solidFill>
                  <a:srgbClr val="0070C0"/>
                </a:solidFill>
                <a:effectLst>
                  <a:reflection blurRad="12700" stA="50000" endPos="50000" dist="5000" dir="5400000" sy="-100000" rotWithShape="0"/>
                </a:effectLst>
                <a:latin typeface="微软雅黑" pitchFamily="34" charset="-122"/>
                <a:ea typeface="微软雅黑" pitchFamily="34" charset="-122"/>
              </a:rPr>
              <a:t>己的花是让别人看的</a:t>
            </a:r>
            <a:endParaRPr lang="zh-CN" altLang="en-US" sz="6600" b="1" cap="all" dirty="0">
              <a:ln w="0"/>
              <a:solidFill>
                <a:srgbClr val="0070C0"/>
              </a:solidFill>
              <a:effectLst>
                <a:reflection blurRad="12700" stA="50000" endPos="50000" dist="5000" dir="5400000" sy="-100000" rotWithShape="0"/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8" y="301816"/>
            <a:ext cx="44935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人教版小学语文五年级下册</a:t>
            </a:r>
            <a:endParaRPr lang="zh-CN" altLang="en-US" sz="28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092280" y="5805264"/>
            <a:ext cx="17780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语文组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25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</a:rPr>
              <a:t>号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293642" y="3501008"/>
            <a:ext cx="1121836" cy="1123108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 flipV="1">
            <a:off x="2824614" y="3530516"/>
            <a:ext cx="546422" cy="54704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1703185" y="4077560"/>
            <a:ext cx="689788" cy="690572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 flipV="1">
            <a:off x="3779912" y="4062562"/>
            <a:ext cx="546422" cy="547044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5803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1475656" y="1491611"/>
            <a:ext cx="6021329" cy="3154711"/>
            <a:chOff x="1119252" y="1650272"/>
            <a:chExt cx="5124536" cy="2711944"/>
          </a:xfrm>
        </p:grpSpPr>
        <p:grpSp>
          <p:nvGrpSpPr>
            <p:cNvPr id="4" name="组合 3"/>
            <p:cNvGrpSpPr/>
            <p:nvPr/>
          </p:nvGrpSpPr>
          <p:grpSpPr>
            <a:xfrm>
              <a:off x="1119252" y="1650272"/>
              <a:ext cx="5124536" cy="2711944"/>
              <a:chOff x="1869886" y="1938660"/>
              <a:chExt cx="3336861" cy="1703224"/>
            </a:xfrm>
          </p:grpSpPr>
          <p:sp>
            <p:nvSpPr>
              <p:cNvPr id="2" name="TextBox 1"/>
              <p:cNvSpPr txBox="1"/>
              <p:nvPr/>
            </p:nvSpPr>
            <p:spPr>
              <a:xfrm>
                <a:off x="1869886" y="1938660"/>
                <a:ext cx="1331802" cy="170322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9900" dirty="0" smtClean="0">
                    <a:latin typeface="微软雅黑" pitchFamily="34" charset="-122"/>
                    <a:ea typeface="微软雅黑" pitchFamily="34" charset="-122"/>
                  </a:rPr>
                  <a:t> </a:t>
                </a:r>
                <a:r>
                  <a:rPr lang="en-US" altLang="zh-CN" sz="19900" dirty="0" smtClea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T</a:t>
                </a:r>
                <a:endParaRPr lang="zh-CN" altLang="en-US" sz="199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" name="TextBox 2"/>
              <p:cNvSpPr txBox="1"/>
              <p:nvPr/>
            </p:nvSpPr>
            <p:spPr>
              <a:xfrm>
                <a:off x="3201688" y="2525163"/>
                <a:ext cx="2005059" cy="84745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en-US" altLang="zh-CN" sz="4800" dirty="0">
                  <a:latin typeface="微软雅黑" pitchFamily="34" charset="-122"/>
                  <a:ea typeface="微软雅黑" pitchFamily="34" charset="-122"/>
                </a:endParaRPr>
              </a:p>
              <a:p>
                <a:r>
                  <a:rPr lang="en-US" altLang="zh-CN" sz="4800" b="1" dirty="0" smtClean="0">
                    <a:latin typeface="微软雅黑" pitchFamily="34" charset="-122"/>
                    <a:ea typeface="微软雅黑" pitchFamily="34" charset="-122"/>
                  </a:rPr>
                  <a:t>hank  you! </a:t>
                </a:r>
                <a:endParaRPr lang="zh-CN" altLang="en-US" sz="4800" b="1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5" name="TextBox 4"/>
            <p:cNvSpPr txBox="1"/>
            <p:nvPr/>
          </p:nvSpPr>
          <p:spPr>
            <a:xfrm>
              <a:off x="3461583" y="2636912"/>
              <a:ext cx="1847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zh-CN" altLang="en-US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3122820" y="2300392"/>
              <a:ext cx="2776538" cy="873114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6000" dirty="0" smtClean="0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谢</a:t>
              </a:r>
              <a:r>
                <a:rPr lang="zh-CN" altLang="en-US" sz="6000" dirty="0" smtClean="0">
                  <a:solidFill>
                    <a:schemeClr val="accent2">
                      <a:lumMod val="7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谢</a:t>
              </a:r>
              <a:r>
                <a:rPr lang="zh-CN" altLang="en-US" sz="6000" dirty="0" smtClean="0">
                  <a:solidFill>
                    <a:srgbClr val="FFC000"/>
                  </a:solidFill>
                  <a:latin typeface="微软雅黑" pitchFamily="34" charset="-122"/>
                  <a:ea typeface="微软雅黑" pitchFamily="34" charset="-122"/>
                </a:rPr>
                <a:t>观</a:t>
              </a:r>
              <a:r>
                <a:rPr lang="zh-CN" altLang="en-US" sz="6000" dirty="0" smtClean="0">
                  <a:solidFill>
                    <a:srgbClr val="92D050"/>
                  </a:solidFill>
                  <a:latin typeface="微软雅黑" pitchFamily="34" charset="-122"/>
                  <a:ea typeface="微软雅黑" pitchFamily="34" charset="-122"/>
                </a:rPr>
                <a:t>看</a:t>
              </a:r>
              <a:endParaRPr lang="zh-CN" altLang="en-US" sz="6000" dirty="0">
                <a:solidFill>
                  <a:schemeClr val="accent2">
                    <a:lumMod val="60000"/>
                    <a:lumOff val="4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6" name="等腰三角形 5"/>
          <p:cNvSpPr/>
          <p:nvPr/>
        </p:nvSpPr>
        <p:spPr>
          <a:xfrm rot="1781686">
            <a:off x="2563343" y="4611940"/>
            <a:ext cx="432048" cy="792088"/>
          </a:xfrm>
          <a:prstGeom prst="triangl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 rot="759228">
            <a:off x="5245039" y="4611940"/>
            <a:ext cx="432048" cy="792088"/>
          </a:xfrm>
          <a:prstGeom prst="triangl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 rot="20206767">
            <a:off x="6150810" y="4746203"/>
            <a:ext cx="432048" cy="792088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 rot="19732018">
            <a:off x="4131420" y="4342761"/>
            <a:ext cx="410007" cy="700707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 rot="1359060">
            <a:off x="6734517" y="4250278"/>
            <a:ext cx="432048" cy="792088"/>
          </a:xfrm>
          <a:prstGeom prst="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1828349">
            <a:off x="3334286" y="4586341"/>
            <a:ext cx="432048" cy="792088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19142936">
            <a:off x="7443001" y="4145636"/>
            <a:ext cx="432048" cy="792088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15" name="等腰三角形 14"/>
          <p:cNvSpPr/>
          <p:nvPr/>
        </p:nvSpPr>
        <p:spPr>
          <a:xfrm rot="3894568">
            <a:off x="2285974" y="4115130"/>
            <a:ext cx="432048" cy="792088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4909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市镇">
  <a:themeElements>
    <a:clrScheme name="流畅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市镇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暗香扑面">
      <a:fillStyleLst>
        <a:solidFill>
          <a:schemeClr val="phClr"/>
        </a:solidFill>
        <a:gradFill rotWithShape="1">
          <a:gsLst>
            <a:gs pos="0">
              <a:schemeClr val="phClr">
                <a:tint val="98000"/>
                <a:satMod val="220000"/>
              </a:schemeClr>
            </a:gs>
            <a:gs pos="31000">
              <a:schemeClr val="phClr">
                <a:tint val="30000"/>
                <a:satMod val="150000"/>
              </a:schemeClr>
            </a:gs>
            <a:gs pos="91000">
              <a:schemeClr val="phClr">
                <a:tint val="96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28000"/>
                <a:satMod val="100000"/>
              </a:schemeClr>
              <a:schemeClr val="phClr">
                <a:tint val="100000"/>
                <a:satMod val="200000"/>
              </a:schemeClr>
            </a:duotone>
          </a:blip>
          <a:tile tx="0" ty="0" sx="80000" sy="8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10000"/>
              </a:schemeClr>
            </a:glow>
          </a:effectLst>
        </a:effectStyle>
        <a:effectStyle>
          <a:effectLst>
            <a:outerShdw blurRad="34925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chemeClr val="phClr">
                <a:satMod val="110000"/>
              </a:schemeClr>
            </a:contourClr>
          </a:sp3d>
        </a:effectStyle>
        <a:effectStyle>
          <a:effectLst>
            <a:outerShdw blurRad="50800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18700" prstMaterial="dkEdge">
            <a:bevelT w="44450" h="80600"/>
            <a:contourClr>
              <a:schemeClr val="phClr"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2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3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118</TotalTime>
  <Words>37</Words>
  <Application>Microsoft Office PowerPoint</Application>
  <PresentationFormat>全屏显示(4:3)</PresentationFormat>
  <Paragraphs>8</Paragraphs>
  <Slides>2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3" baseType="lpstr">
      <vt:lpstr>市镇</vt:lpstr>
      <vt:lpstr>PowerPoint 演示文稿</vt:lpstr>
      <vt:lpstr>PowerPoint 演示文稿</vt:lpstr>
    </vt:vector>
  </TitlesOfParts>
  <Company>HNNU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9</cp:revision>
  <dcterms:created xsi:type="dcterms:W3CDTF">2016-07-03T07:51:38Z</dcterms:created>
  <dcterms:modified xsi:type="dcterms:W3CDTF">2016-07-05T13:39:52Z</dcterms:modified>
</cp:coreProperties>
</file>