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  <p:sldMasterId id="2147483659" r:id="rId3"/>
  </p:sldMasterIdLst>
  <p:notesMasterIdLst>
    <p:notesMasterId r:id="rId13"/>
  </p:notesMasterIdLst>
  <p:handoutMasterIdLst>
    <p:handoutMasterId r:id="rId14"/>
  </p:handoutMasterIdLst>
  <p:sldIdLst>
    <p:sldId id="337" r:id="rId4"/>
    <p:sldId id="385" r:id="rId5"/>
    <p:sldId id="339" r:id="rId6"/>
    <p:sldId id="330" r:id="rId7"/>
    <p:sldId id="457" r:id="rId8"/>
    <p:sldId id="467" r:id="rId9"/>
    <p:sldId id="387" r:id="rId10"/>
    <p:sldId id="398" r:id="rId11"/>
    <p:sldId id="343" r:id="rId12"/>
  </p:sldIdLst>
  <p:sldSz cx="9145588" cy="514826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charset="0"/>
        <a:ea typeface="华文细黑" pitchFamily="2" charset="-122"/>
      </a:defRPr>
    </a:lvl1pPr>
    <a:lvl2pPr marL="421005" lvl="1" indent="-59055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charset="0"/>
        <a:ea typeface="华文细黑" pitchFamily="2" charset="-122"/>
      </a:defRPr>
    </a:lvl2pPr>
    <a:lvl3pPr marL="843280" lvl="2" indent="-12065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charset="0"/>
        <a:ea typeface="华文细黑" pitchFamily="2" charset="-122"/>
      </a:defRPr>
    </a:lvl3pPr>
    <a:lvl4pPr marL="1266825" lvl="3" indent="-182245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charset="0"/>
        <a:ea typeface="华文细黑" pitchFamily="2" charset="-122"/>
      </a:defRPr>
    </a:lvl4pPr>
    <a:lvl5pPr marL="1687830" lvl="4" indent="-243205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charset="0"/>
        <a:ea typeface="华文细黑" pitchFamily="2" charset="-122"/>
      </a:defRPr>
    </a:lvl5pPr>
    <a:lvl6pPr marL="2286000" lvl="5" indent="-243205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charset="0"/>
        <a:ea typeface="华文细黑" pitchFamily="2" charset="-122"/>
      </a:defRPr>
    </a:lvl6pPr>
    <a:lvl7pPr marL="2743200" lvl="6" indent="-243205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charset="0"/>
        <a:ea typeface="华文细黑" pitchFamily="2" charset="-122"/>
      </a:defRPr>
    </a:lvl7pPr>
    <a:lvl8pPr marL="3200400" lvl="7" indent="-243205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charset="0"/>
        <a:ea typeface="华文细黑" pitchFamily="2" charset="-122"/>
      </a:defRPr>
    </a:lvl8pPr>
    <a:lvl9pPr marL="3657600" lvl="8" indent="-243205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charset="0"/>
        <a:ea typeface="华文细黑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1349">
          <p15:clr>
            <a:srgbClr val="A4A3A4"/>
          </p15:clr>
        </p15:guide>
        <p15:guide id="2" orient="horz" pos="268">
          <p15:clr>
            <a:srgbClr val="A4A3A4"/>
          </p15:clr>
        </p15:guide>
        <p15:guide id="3" orient="horz" pos="2379">
          <p15:clr>
            <a:srgbClr val="A4A3A4"/>
          </p15:clr>
        </p15:guide>
        <p15:guide id="4" orient="horz" pos="2660">
          <p15:clr>
            <a:srgbClr val="A4A3A4"/>
          </p15:clr>
        </p15:guide>
        <p15:guide id="5" orient="horz" pos="3035">
          <p15:clr>
            <a:srgbClr val="A4A3A4"/>
          </p15:clr>
        </p15:guide>
        <p15:guide id="6" pos="295">
          <p15:clr>
            <a:srgbClr val="A4A3A4"/>
          </p15:clr>
        </p15:guide>
        <p15:guide id="7" pos="2900">
          <p15:clr>
            <a:srgbClr val="A4A3A4"/>
          </p15:clr>
        </p15:guide>
        <p15:guide id="8" pos="546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26"/>
    <p:restoredTop sz="94255"/>
  </p:normalViewPr>
  <p:slideViewPr>
    <p:cSldViewPr showGuides="1">
      <p:cViewPr varScale="1">
        <p:scale>
          <a:sx n="100" d="100"/>
          <a:sy n="100" d="100"/>
        </p:scale>
        <p:origin x="1094" y="72"/>
      </p:cViewPr>
      <p:guideLst>
        <p:guide orient="horz" pos="1349"/>
        <p:guide orient="horz" pos="268"/>
        <p:guide orient="horz" pos="2379"/>
        <p:guide orient="horz" pos="2660"/>
        <p:guide orient="horz" pos="3035"/>
        <p:guide pos="295"/>
        <p:guide pos="2900"/>
        <p:guide pos="546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charset="0"/>
                <a:ea typeface="华文细黑" pitchFamily="2" charset="-122"/>
                <a:cs typeface="+mn-ea"/>
              </a:rPr>
              <a:t>2020/5/16</a:t>
            </a:fld>
            <a:endParaRPr lang="zh-CN" altLang="en-US" strike="noStrike" noProof="1">
              <a:latin typeface="Arial" charset="0"/>
              <a:ea typeface="华文细黑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charset="0"/>
                <a:ea typeface="华文细黑" pitchFamily="2" charset="-122"/>
                <a:cs typeface="+mn-ea"/>
              </a:rPr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>
                <a:latin typeface="Arial" charset="0"/>
                <a:ea typeface="方正综艺简体" panose="03000509000000000000" pitchFamily="65" charset="-122"/>
                <a:cs typeface="+mn-cs"/>
              </a:defRPr>
            </a:lvl1pPr>
          </a:lstStyle>
          <a:p>
            <a:pPr rtl="0">
              <a:defRPr/>
            </a:pPr>
            <a:endParaRPr lang="en-US" altLang="zh-CN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charset="0"/>
                <a:ea typeface="方正综艺简体" panose="03000509000000000000" pitchFamily="65" charset="-122"/>
                <a:cs typeface="+mn-cs"/>
              </a:defRPr>
            </a:lvl1pPr>
          </a:lstStyle>
          <a:p>
            <a:pPr rtl="0">
              <a:defRPr/>
            </a:pPr>
            <a:endParaRPr lang="en-US" altLang="zh-CN" dirty="0"/>
          </a:p>
        </p:txBody>
      </p:sp>
      <p:sp>
        <p:nvSpPr>
          <p:cNvPr id="10244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t>单击此处编辑母版文本样式</a:t>
            </a:r>
          </a:p>
          <a:p>
            <a:pPr marL="421005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t>第二级</a:t>
            </a:r>
          </a:p>
          <a:p>
            <a:pPr marL="84328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t>第三级</a:t>
            </a:r>
          </a:p>
          <a:p>
            <a:pPr marL="1266825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t>第四级</a:t>
            </a:r>
          </a:p>
          <a:p>
            <a:pPr marL="16878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宋体" charset="-122"/>
                <a:cs typeface="+mn-cs"/>
              </a:rPr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>
                <a:latin typeface="Arial" charset="0"/>
                <a:ea typeface="方正综艺简体" panose="03000509000000000000" pitchFamily="65" charset="-122"/>
                <a:cs typeface="+mn-cs"/>
              </a:defRPr>
            </a:lvl1pPr>
          </a:lstStyle>
          <a:p>
            <a:pPr rtl="0">
              <a:defRPr/>
            </a:pPr>
            <a:endParaRPr lang="en-US" altLang="zh-CN" dirty="0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ea typeface="方正综艺简体" panose="03000509000000000000" pitchFamily="65" charset="-122"/>
              </a:defRPr>
            </a:lvl1pPr>
          </a:lstStyle>
          <a:p>
            <a:pPr algn="r"/>
            <a:fld id="{9A0DB2DC-4C9A-4742-B13C-FB6460FD3503}" type="slidenum">
              <a:rPr lang="en-US" altLang="zh-CN" sz="1200" b="0" noProof="1" smtClean="0">
                <a:cs typeface="+mn-ea"/>
              </a:rPr>
              <a:pPr algn="r"/>
              <a:t>‹#›</a:t>
            </a:fld>
            <a:endParaRPr lang="en-US" altLang="zh-CN" sz="1200" b="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2100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84328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26682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68783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112010" algn="l" defTabSz="8445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34920" algn="l" defTabSz="8445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57195" algn="l" defTabSz="8445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79470" algn="l" defTabSz="8445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0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/>
            <a:fld id="{9A0DB2DC-4C9A-4742-B13C-FB6460FD3503}" type="slidenum">
              <a:rPr lang="zh-CN" altLang="en-US" sz="1700">
                <a:latin typeface="Calibri" pitchFamily="34" charset="0"/>
                <a:ea typeface="宋体" charset="-122"/>
              </a:rPr>
              <a:t>2</a:t>
            </a:fld>
            <a:endParaRPr lang="zh-CN" altLang="en-US" sz="170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638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b="0" dirty="0">
                <a:latin typeface="Calibri" pitchFamily="34" charset="0"/>
                <a:ea typeface="宋体" charset="-122"/>
              </a:rPr>
              <a:t>3</a:t>
            </a:fld>
            <a:endParaRPr lang="zh-CN" altLang="en-US" sz="1200" b="0" dirty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84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 b="0" dirty="0">
                <a:latin typeface="Calibri" pitchFamily="34" charset="0"/>
                <a:ea typeface="宋体" charset="-122"/>
              </a:rPr>
              <a:t>4</a:t>
            </a:fld>
            <a:endParaRPr lang="en-US" altLang="zh-CN" sz="1200" b="0" dirty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/>
            <a:fld id="{9A0DB2DC-4C9A-4742-B13C-FB6460FD3503}" type="slidenum">
              <a:rPr lang="zh-CN" altLang="en-US" sz="1700">
                <a:latin typeface="Calibri" pitchFamily="34" charset="0"/>
                <a:ea typeface="宋体" charset="-122"/>
              </a:rPr>
              <a:t>5</a:t>
            </a:fld>
            <a:endParaRPr lang="zh-CN" altLang="en-US" sz="170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/>
            <a:fld id="{9A0DB2DC-4C9A-4742-B13C-FB6460FD3503}" type="slidenum">
              <a:rPr lang="zh-CN" altLang="en-US" sz="1700">
                <a:latin typeface="Calibri" pitchFamily="34" charset="0"/>
                <a:ea typeface="宋体" charset="-122"/>
              </a:rPr>
              <a:t>6</a:t>
            </a:fld>
            <a:endParaRPr lang="zh-CN" altLang="en-US" sz="170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25804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6" name="文本占位符 258050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52227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b="0" dirty="0">
                <a:latin typeface="Calibri" pitchFamily="34" charset="0"/>
                <a:ea typeface="宋体" charset="-122"/>
              </a:rPr>
              <a:t>8</a:t>
            </a:fld>
            <a:endParaRPr lang="zh-CN" altLang="en-US" sz="1200" b="0" dirty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典藏馆 hccthy.taobao.com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746" y="87395"/>
            <a:ext cx="8208096" cy="486905"/>
          </a:xfrm>
          <a:prstGeom prst="rect">
            <a:avLst/>
          </a:prstGeom>
        </p:spPr>
        <p:txBody>
          <a:bodyPr/>
          <a:lstStyle>
            <a:lvl1pPr>
              <a:defRPr>
                <a:ea typeface="方正综艺简体" panose="03000509000000000000" pitchFamily="65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746" y="736602"/>
            <a:ext cx="8208096" cy="4033714"/>
          </a:xfrm>
          <a:prstGeom prst="rect">
            <a:avLst/>
          </a:prstGeom>
        </p:spPr>
        <p:txBody>
          <a:bodyPr/>
          <a:lstStyle>
            <a:lvl1pPr>
              <a:defRPr>
                <a:ea typeface="方正综艺简体" panose="03000509000000000000" pitchFamily="65" charset="-122"/>
              </a:defRPr>
            </a:lvl1pPr>
            <a:lvl2pPr>
              <a:defRPr>
                <a:ea typeface="方正综艺简体" panose="03000509000000000000" pitchFamily="65" charset="-122"/>
              </a:defRPr>
            </a:lvl2pPr>
            <a:lvl3pPr>
              <a:defRPr>
                <a:ea typeface="方正综艺简体" panose="03000509000000000000" pitchFamily="65" charset="-122"/>
              </a:defRPr>
            </a:lvl3pPr>
            <a:lvl4pPr>
              <a:defRPr>
                <a:ea typeface="方正综艺简体" panose="03000509000000000000" pitchFamily="65" charset="-122"/>
              </a:defRPr>
            </a:lvl4pPr>
            <a:lvl5pPr>
              <a:defRPr>
                <a:ea typeface="方正综艺简体" panose="03000509000000000000" pitchFamily="65" charset="-122"/>
              </a:defRPr>
            </a:lvl5pPr>
          </a:lstStyle>
          <a:p>
            <a:pPr lvl="0" fontAlgn="ctr"/>
            <a:r>
              <a:rPr lang="zh-CN" altLang="en-US" strike="noStrike" noProof="1"/>
              <a:t>单击此处编辑母版文本样式</a:t>
            </a:r>
          </a:p>
          <a:p>
            <a:pPr lvl="1" fontAlgn="ctr"/>
            <a:r>
              <a:rPr lang="zh-CN" altLang="en-US" strike="noStrike" noProof="1"/>
              <a:t>第二级</a:t>
            </a:r>
          </a:p>
          <a:p>
            <a:pPr lvl="2" fontAlgn="ctr"/>
            <a:r>
              <a:rPr lang="zh-CN" altLang="en-US" strike="noStrike" noProof="1"/>
              <a:t>第三级</a:t>
            </a:r>
          </a:p>
          <a:p>
            <a:pPr lvl="3" fontAlgn="ctr"/>
            <a:r>
              <a:rPr lang="zh-CN" altLang="en-US" strike="noStrike" noProof="1"/>
              <a:t>第四级</a:t>
            </a:r>
          </a:p>
          <a:p>
            <a:pPr lvl="4" fontAlgn="ctr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4687888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方正综艺简体" panose="03000509000000000000" pitchFamily="65" charset="-122"/>
              </a:defRPr>
            </a:lvl1pPr>
          </a:lstStyle>
          <a:p>
            <a:pPr rtl="0">
              <a:defRPr/>
            </a:pPr>
            <a:fld id="{32C582BF-0149-4E51-A314-CD3E0ACB6CC8}" type="datetimeFigureOut">
              <a:rPr lang="zh-CN" altLang="en-US" smtClean="0">
                <a:cs typeface="+mn-cs"/>
              </a:rPr>
              <a:pPr rtl="0">
                <a:defRPr/>
              </a:pPr>
              <a:t>2020/5/14</a:t>
            </a:fld>
            <a:endParaRPr lang="zh-CN" altLang="en-US" dirty="0"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4687888"/>
            <a:ext cx="2897188" cy="3571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方正综艺简体" panose="03000509000000000000" pitchFamily="65" charset="-122"/>
              </a:defRPr>
            </a:lvl1pPr>
          </a:lstStyle>
          <a:p>
            <a:pPr rtl="0">
              <a:defRPr/>
            </a:pPr>
            <a:endParaRPr lang="zh-CN" altLang="en-US" dirty="0"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4788" y="4687888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>
                <a:ea typeface="方正综艺简体" panose="03000509000000000000" pitchFamily="65" charset="-122"/>
              </a:defRPr>
            </a:lvl1pPr>
          </a:lstStyle>
          <a:p>
            <a:fld id="{9A0DB2DC-4C9A-4742-B13C-FB6460FD3503}" type="slidenum">
              <a:rPr lang="zh-CN" altLang="en-US" noProof="1" smtClean="0">
                <a:cs typeface="+mn-ea"/>
              </a:rPr>
              <a:pPr/>
              <a:t>‹#›</a:t>
            </a:fld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典藏馆 hccthy.taobao.com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746" y="87395"/>
            <a:ext cx="8208096" cy="48690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746" y="736602"/>
            <a:ext cx="8208096" cy="403371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>
            <a:alpha val="46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943" y="1599398"/>
            <a:ext cx="7774019" cy="1103608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886" y="2917529"/>
            <a:ext cx="6402134" cy="13157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2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3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35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478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59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714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8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95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72025"/>
            <a:ext cx="2133600" cy="274638"/>
          </a:xfrm>
        </p:spPr>
        <p:txBody>
          <a:bodyPr/>
          <a:lstStyle>
            <a:lvl1pPr>
              <a:defRPr>
                <a:ea typeface="方正综艺简体" panose="03000509000000000000" pitchFamily="65" charset="-122"/>
              </a:defRPr>
            </a:lvl1pPr>
          </a:lstStyle>
          <a:p>
            <a:fld id="{C0075A0B-F3B2-4BD5-8250-681384D2AAAA}" type="datetimeFigureOut">
              <a:rPr lang="zh-CN" altLang="en-US" noProof="1" smtClean="0">
                <a:cs typeface="+mn-ea"/>
              </a:rPr>
              <a:pPr/>
              <a:t>2020/5/14</a:t>
            </a:fld>
            <a:endParaRPr lang="zh-CN" altLang="en-US" noProof="1"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72025"/>
            <a:ext cx="2897188" cy="274638"/>
          </a:xfrm>
        </p:spPr>
        <p:txBody>
          <a:bodyPr/>
          <a:lstStyle>
            <a:lvl1pPr>
              <a:defRPr>
                <a:ea typeface="方正综艺简体" panose="03000509000000000000" pitchFamily="65" charset="-122"/>
              </a:defRPr>
            </a:lvl1pPr>
          </a:lstStyle>
          <a:p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4788" y="4772025"/>
            <a:ext cx="2133600" cy="274638"/>
          </a:xfrm>
        </p:spPr>
        <p:txBody>
          <a:bodyPr/>
          <a:lstStyle>
            <a:lvl1pPr>
              <a:defRPr>
                <a:ea typeface="方正综艺简体" panose="03000509000000000000" pitchFamily="65" charset="-122"/>
              </a:defRPr>
            </a:lvl1pPr>
          </a:lstStyle>
          <a:p>
            <a:fld id="{5ACE180D-990F-42EB-8706-9B253A4D46BA}" type="slidenum">
              <a:rPr lang="zh-CN" altLang="en-US" noProof="1" smtClean="0">
                <a:cs typeface="+mn-ea"/>
              </a:rPr>
              <a:pPr/>
              <a:t>‹#›</a:t>
            </a:fld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8" y="3308242"/>
            <a:ext cx="7773750" cy="1022502"/>
          </a:xfrm>
          <a:prstGeom prst="rect">
            <a:avLst/>
          </a:prstGeom>
        </p:spPr>
        <p:txBody>
          <a:bodyPr anchor="t"/>
          <a:lstStyle>
            <a:lvl1pPr algn="l">
              <a:defRPr sz="3700" b="1" cap="all">
                <a:ea typeface="方正综艺简体" panose="03000509000000000000" pitchFamily="65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8" y="2182053"/>
            <a:ext cx="7773750" cy="112618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>
                <a:ea typeface="方正综艺简体" panose="03000509000000000000" pitchFamily="65" charset="-122"/>
              </a:defRPr>
            </a:lvl1pPr>
            <a:lvl2pPr marL="422275" indent="0">
              <a:buNone/>
              <a:defRPr sz="1700"/>
            </a:lvl2pPr>
            <a:lvl3pPr marL="845185" indent="0">
              <a:buNone/>
              <a:defRPr sz="1500"/>
            </a:lvl3pPr>
            <a:lvl4pPr marL="1267460" indent="0">
              <a:buNone/>
              <a:defRPr sz="1300"/>
            </a:lvl4pPr>
            <a:lvl5pPr marL="1689735" indent="0">
              <a:buNone/>
              <a:defRPr sz="1300"/>
            </a:lvl5pPr>
            <a:lvl6pPr marL="2112010" indent="0">
              <a:buNone/>
              <a:defRPr sz="1300"/>
            </a:lvl6pPr>
            <a:lvl7pPr marL="2534920" indent="0">
              <a:buNone/>
              <a:defRPr sz="1300"/>
            </a:lvl7pPr>
            <a:lvl8pPr marL="2957195" indent="0">
              <a:buNone/>
              <a:defRPr sz="1300"/>
            </a:lvl8pPr>
            <a:lvl9pPr marL="3379470" indent="0">
              <a:buNone/>
              <a:defRPr sz="1300"/>
            </a:lvl9pPr>
          </a:lstStyle>
          <a:p>
            <a:pPr lvl="0" fontAlgn="ctr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典藏馆 hccthy.taobao.com​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95" y="206182"/>
            <a:ext cx="8231315" cy="858097"/>
          </a:xfrm>
        </p:spPr>
        <p:txBody>
          <a:bodyPr/>
          <a:lstStyle>
            <a:lvl1pPr>
              <a:defRPr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</a:lstStyle>
          <a:p>
            <a:pPr fontAlgn="auto"/>
            <a:r>
              <a:rPr lang="zh-CN" altLang="en-US" sz="280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95" y="1201335"/>
            <a:ext cx="8231315" cy="3397825"/>
          </a:xfrm>
        </p:spPr>
        <p:txBody>
          <a:bodyPr/>
          <a:lstStyle>
            <a:lvl1pPr>
              <a:defRPr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1pPr>
            <a:lvl2pPr>
              <a:defRPr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2pPr>
            <a:lvl3pPr>
              <a:defRPr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3pPr>
            <a:lvl4pPr>
              <a:defRPr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4pPr>
            <a:lvl5pPr>
              <a:defRPr>
                <a:latin typeface="方正综艺简体" panose="03000509000000000000" pitchFamily="65" charset="-122"/>
                <a:ea typeface="方正综艺简体" panose="03000509000000000000" pitchFamily="65" charset="-122"/>
              </a:defRPr>
            </a:lvl5pPr>
          </a:lstStyle>
          <a:p>
            <a:pPr lvl="0" fontAlgn="auto"/>
            <a:r>
              <a:rPr lang="zh-CN" altLang="en-US" sz="3205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z="2805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7888"/>
            <a:ext cx="2133600" cy="358775"/>
          </a:xfrm>
        </p:spPr>
        <p:txBody>
          <a:bodyPr/>
          <a:lstStyle>
            <a:lvl1pPr>
              <a:defRPr>
                <a:ea typeface="方正综艺简体" panose="03000509000000000000" pitchFamily="65" charset="-122"/>
              </a:defRPr>
            </a:lvl1pPr>
          </a:lstStyle>
          <a:p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7888"/>
            <a:ext cx="2897188" cy="358775"/>
          </a:xfrm>
        </p:spPr>
        <p:txBody>
          <a:bodyPr/>
          <a:lstStyle>
            <a:lvl1pPr>
              <a:defRPr>
                <a:ea typeface="方正综艺简体" panose="03000509000000000000" pitchFamily="65" charset="-122"/>
              </a:defRPr>
            </a:lvl1pPr>
          </a:lstStyle>
          <a:p>
            <a:endParaRPr lang="zh-CN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4788" y="4687888"/>
            <a:ext cx="2133600" cy="358775"/>
          </a:xfrm>
        </p:spPr>
        <p:txBody>
          <a:bodyPr/>
          <a:lstStyle>
            <a:lvl1pPr>
              <a:defRPr>
                <a:ea typeface="方正综艺简体" panose="03000509000000000000" pitchFamily="65" charset="-122"/>
              </a:defRPr>
            </a:lvl1pPr>
          </a:lstStyle>
          <a:p>
            <a:fld id="{9A0DB2DC-4C9A-4742-B13C-FB6460FD3503}" type="slidenum">
              <a:rPr lang="en-US" altLang="zh-CN" noProof="1" smtClean="0">
                <a:cs typeface="+mn-ea"/>
              </a:rPr>
              <a:pPr/>
              <a:t>‹#›</a:t>
            </a:fld>
            <a:endParaRPr lang="zh-CN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4687888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方正综艺简体" panose="03000509000000000000" pitchFamily="65" charset="-122"/>
              </a:defRPr>
            </a:lvl1pPr>
          </a:lstStyle>
          <a:p>
            <a:pPr rtl="0">
              <a:defRPr/>
            </a:pPr>
            <a:fld id="{32C582BF-0149-4E51-A314-CD3E0ACB6CC8}" type="datetimeFigureOut">
              <a:rPr lang="zh-CN" altLang="en-US" smtClean="0">
                <a:cs typeface="+mn-cs"/>
              </a:rPr>
              <a:pPr rtl="0">
                <a:defRPr/>
              </a:pPr>
              <a:t>2020/5/14</a:t>
            </a:fld>
            <a:endParaRPr lang="zh-CN" altLang="en-US" dirty="0"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4687888"/>
            <a:ext cx="2897188" cy="3571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方正综艺简体" panose="03000509000000000000" pitchFamily="65" charset="-122"/>
              </a:defRPr>
            </a:lvl1pPr>
          </a:lstStyle>
          <a:p>
            <a:pPr rtl="0">
              <a:defRPr/>
            </a:pPr>
            <a:endParaRPr lang="zh-CN" altLang="en-US" dirty="0"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4788" y="4687888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>
                <a:ea typeface="方正综艺简体" panose="03000509000000000000" pitchFamily="65" charset="-122"/>
              </a:defRPr>
            </a:lvl1pPr>
          </a:lstStyle>
          <a:p>
            <a:fld id="{9A0DB2DC-4C9A-4742-B13C-FB6460FD3503}" type="slidenum">
              <a:rPr lang="zh-CN" altLang="en-US" noProof="1" smtClean="0">
                <a:cs typeface="+mn-ea"/>
              </a:rPr>
              <a:pPr/>
              <a:t>‹#›</a:t>
            </a:fld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wipe dir="r"/>
      </p:transition>
    </mc:Choice>
    <mc:Fallback xmlns="">
      <p:transition spd="slow">
        <p:wipe dir="r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9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5588" cy="5148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矩形 2"/>
          <p:cNvSpPr/>
          <p:nvPr userDrawn="1"/>
        </p:nvSpPr>
        <p:spPr>
          <a:xfrm>
            <a:off x="107950" y="701675"/>
            <a:ext cx="8929688" cy="4321175"/>
          </a:xfrm>
          <a:prstGeom prst="rect">
            <a:avLst/>
          </a:prstGeom>
          <a:solidFill>
            <a:schemeClr val="tx2">
              <a:alpha val="63921"/>
            </a:schemeClr>
          </a:solidFill>
          <a:ln w="9525">
            <a:noFill/>
          </a:ln>
        </p:spPr>
        <p:txBody>
          <a:bodyPr anchor="t"/>
          <a:lstStyle/>
          <a:p>
            <a:pPr lvl="0"/>
            <a:endParaRPr lang="zh-CN" altLang="en-US" dirty="0">
              <a:latin typeface="Arial" charset="0"/>
              <a:ea typeface="方正综艺简体" panose="03000509000000000000" pitchFamily="65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>
    <p:wipe dir="r"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charset="-122"/>
        </a:defRPr>
      </a:lvl5pPr>
      <a:lvl6pPr marL="422275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charset="-122"/>
        </a:defRPr>
      </a:lvl6pPr>
      <a:lvl7pPr marL="845185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charset="-122"/>
        </a:defRPr>
      </a:lvl7pPr>
      <a:lvl8pPr marL="126746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charset="-122"/>
        </a:defRPr>
      </a:lvl8pPr>
      <a:lvl9pPr marL="1689735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ea typeface="微软雅黑" pitchFamily="34" charset="-122"/>
          <a:cs typeface="宋体" charset="-122"/>
        </a:defRPr>
      </a:lvl9pPr>
    </p:titleStyle>
    <p:bodyStyle>
      <a:lvl1pPr marL="167005" indent="-16700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charset="2"/>
        <a:buChar char="l"/>
        <a:defRPr b="1">
          <a:solidFill>
            <a:schemeClr val="tx1"/>
          </a:solidFill>
          <a:latin typeface="+mn-lt"/>
          <a:ea typeface="+mn-ea"/>
          <a:cs typeface="+mn-cs"/>
        </a:defRPr>
      </a:lvl1pPr>
      <a:lvl2pPr marL="498475" indent="-16700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charset="2"/>
        <a:buChar char="l"/>
        <a:defRPr sz="2200">
          <a:solidFill>
            <a:schemeClr val="tx1"/>
          </a:solidFill>
          <a:latin typeface="+mn-lt"/>
          <a:ea typeface="+mn-ea"/>
          <a:cs typeface="+mn-cs"/>
        </a:defRPr>
      </a:lvl2pPr>
      <a:lvl3pPr marL="825500" indent="-16065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charset="2"/>
        <a:buChar char="l"/>
        <a:defRPr sz="1500">
          <a:solidFill>
            <a:schemeClr val="tx1"/>
          </a:solidFill>
          <a:latin typeface="+mn-lt"/>
          <a:ea typeface="+mn-ea"/>
          <a:cs typeface="+mn-cs"/>
        </a:defRPr>
      </a:lvl3pPr>
      <a:lvl4pPr marL="1158875" indent="-16700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charset="2"/>
        <a:buChar char="l"/>
        <a:defRPr sz="1300">
          <a:solidFill>
            <a:schemeClr val="tx1"/>
          </a:solidFill>
          <a:latin typeface="+mn-lt"/>
          <a:ea typeface="+mn-ea"/>
          <a:cs typeface="+mn-cs"/>
        </a:defRPr>
      </a:lvl4pPr>
      <a:lvl5pPr marL="1495425" indent="-1682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5pPr>
      <a:lvl6pPr marL="1918335" indent="-17018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6pPr>
      <a:lvl7pPr marL="2341245" indent="-17018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7pPr>
      <a:lvl8pPr marL="2763520" indent="-17018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8pPr>
      <a:lvl9pPr marL="3185795" indent="-17018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charset="2"/>
        <a:buChar char="l"/>
        <a:defRPr sz="11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2275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5185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7460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9735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12010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4920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7195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9470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/>
          </p:cNvPicPr>
          <p:nvPr userDrawn="1"/>
        </p:nvPicPr>
        <p:blipFill>
          <a:blip r:embed="rId6"/>
          <a:srcRect r="11111"/>
          <a:stretch>
            <a:fillRect/>
          </a:stretch>
        </p:blipFill>
        <p:spPr>
          <a:xfrm>
            <a:off x="0" y="0"/>
            <a:ext cx="9145588" cy="5148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>
            <a:off x="0" y="-20637"/>
            <a:ext cx="9145588" cy="5148263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solidFill>
              <a:srgbClr val="E6E6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</p:sldLayoutIdLst>
  <p:transition spd="slow">
    <p:wipe dir="r"/>
  </p:transition>
  <p:hf sldNum="0" hdr="0" ftr="0" dt="0"/>
  <p:txStyles>
    <p:titleStyle>
      <a:lvl1pPr algn="l" defTabSz="915035" rtl="0" eaLnBrk="1" latinLnBrk="0" hangingPunct="1">
        <a:spcBef>
          <a:spcPct val="0"/>
        </a:spcBef>
        <a:buNone/>
        <a:defRPr sz="2805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3535" indent="-342900" algn="l" defTabSz="915035" rtl="0" eaLnBrk="1" latinLnBrk="0" hangingPunct="1">
        <a:spcBef>
          <a:spcPct val="20000"/>
        </a:spcBef>
        <a:buFont typeface="Arial" charset="0"/>
        <a:buChar char="•"/>
        <a:defRPr sz="3205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3585" indent="-285115" algn="l" defTabSz="915035" rtl="0" eaLnBrk="1" latinLnBrk="0" hangingPunct="1">
        <a:spcBef>
          <a:spcPct val="20000"/>
        </a:spcBef>
        <a:buFont typeface="Arial" charset="0"/>
        <a:buChar char="–"/>
        <a:defRPr sz="2805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4270" indent="-227965" algn="l" defTabSz="915035" rtl="0" eaLnBrk="1" latinLnBrk="0" hangingPunct="1">
        <a:spcBef>
          <a:spcPct val="20000"/>
        </a:spcBef>
        <a:buFont typeface="Arial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1470" indent="-227965" algn="l" defTabSz="915035" rtl="0" eaLnBrk="1" latinLnBrk="0" hangingPunct="1">
        <a:spcBef>
          <a:spcPct val="20000"/>
        </a:spcBef>
        <a:buFont typeface="Arial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9305" indent="-227965" algn="l" defTabSz="915035" rtl="0" eaLnBrk="1" latinLnBrk="0" hangingPunct="1">
        <a:spcBef>
          <a:spcPct val="20000"/>
        </a:spcBef>
        <a:buFont typeface="Arial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7140" indent="-227965" algn="l" defTabSz="915035" rtl="0" eaLnBrk="1" latinLnBrk="0" hangingPunct="1">
        <a:spcBef>
          <a:spcPct val="200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4975" indent="-227965" algn="l" defTabSz="915035" rtl="0" eaLnBrk="1" latinLnBrk="0" hangingPunct="1">
        <a:spcBef>
          <a:spcPct val="200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32175" indent="-227965" algn="l" defTabSz="915035" rtl="0" eaLnBrk="1" latinLnBrk="0" hangingPunct="1">
        <a:spcBef>
          <a:spcPct val="200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90010" indent="-227965" algn="l" defTabSz="915035" rtl="0" eaLnBrk="1" latinLnBrk="0" hangingPunct="1">
        <a:spcBef>
          <a:spcPct val="200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287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070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854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574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357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6141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699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2225" y="1357313"/>
            <a:ext cx="9145588" cy="37909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宋体" charset="-122"/>
        </a:defRPr>
      </a:lvl5pPr>
      <a:lvl6pPr marL="422275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宋体" charset="-122"/>
        </a:defRPr>
      </a:lvl6pPr>
      <a:lvl7pPr marL="845185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宋体" charset="-122"/>
        </a:defRPr>
      </a:lvl7pPr>
      <a:lvl8pPr marL="126746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宋体" charset="-122"/>
        </a:defRPr>
      </a:lvl8pPr>
      <a:lvl9pPr marL="1689735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16230" indent="-316230" algn="l" rtl="0" eaLnBrk="0" fontAlgn="base" hangingPunct="0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62255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  <a:ea typeface="+mn-ea"/>
        </a:defRPr>
      </a:lvl2pPr>
      <a:lvl3pPr marL="1054100" indent="-20955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</a:defRPr>
      </a:lvl3pPr>
      <a:lvl4pPr marL="1478280" indent="-2095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1900555" indent="-20955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5pPr>
      <a:lvl6pPr marL="2323465" indent="-211455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ea typeface="+mn-ea"/>
        </a:defRPr>
      </a:lvl6pPr>
      <a:lvl7pPr marL="2746375" indent="-211455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ea typeface="+mn-ea"/>
        </a:defRPr>
      </a:lvl7pPr>
      <a:lvl8pPr marL="3168650" indent="-211455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ea typeface="+mn-ea"/>
        </a:defRPr>
      </a:lvl8pPr>
      <a:lvl9pPr marL="3591560" indent="-211455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2275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5185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7460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9735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12645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4920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7830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80105" algn="l" defTabSz="844550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700" y="-20637"/>
            <a:ext cx="6384925" cy="263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3" descr="C:\Users\PC\Desktop\zqq\201513_0000_-----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400" y="2733675"/>
            <a:ext cx="4610100" cy="188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6"/>
          <p:cNvPicPr>
            <a:picLocks noChangeAspect="1"/>
          </p:cNvPicPr>
          <p:nvPr/>
        </p:nvPicPr>
        <p:blipFill>
          <a:blip r:embed="rId5"/>
          <a:srcRect l="13474" r="62936" b="71587"/>
          <a:stretch>
            <a:fillRect/>
          </a:stretch>
        </p:blipFill>
        <p:spPr>
          <a:xfrm>
            <a:off x="2613025" y="2838450"/>
            <a:ext cx="1544638" cy="1247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86225"/>
            <a:ext cx="9169400" cy="1062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7" name="淘宝网chenying0907出品 50"/>
          <p:cNvSpPr txBox="1"/>
          <p:nvPr/>
        </p:nvSpPr>
        <p:spPr>
          <a:xfrm>
            <a:off x="2412554" y="1886456"/>
            <a:ext cx="7204075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fontAlgn="base"/>
            <a:r>
              <a:rPr lang="en-US" altLang="en-US" sz="4800" strike="noStrike" noProof="1">
                <a:solidFill>
                  <a:srgbClr val="C70402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  <a:cs typeface="+mn-ea"/>
              </a:rPr>
              <a:t> </a:t>
            </a:r>
            <a:r>
              <a:rPr lang="en-US" altLang="en-US" sz="5400" strike="noStrike" noProof="1">
                <a:solidFill>
                  <a:srgbClr val="C70402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  <a:cs typeface="+mn-ea"/>
              </a:rPr>
              <a:t> </a:t>
            </a:r>
            <a:r>
              <a:rPr lang="zh-CN" altLang="en-US" sz="6000" b="0" strike="noStrike" noProof="1">
                <a:solidFill>
                  <a:srgbClr val="C7040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行楷" charset="-122"/>
                <a:ea typeface="华文行楷" charset="-122"/>
                <a:cs typeface="+mn-ea"/>
              </a:rPr>
              <a:t>五四青年节</a:t>
            </a:r>
            <a:r>
              <a:rPr lang="zh-CN" altLang="en-US" sz="4400" strike="noStrike" noProof="1">
                <a:solidFill>
                  <a:srgbClr val="C7040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行楷" charset="-122"/>
                <a:ea typeface="华文行楷" charset="-122"/>
                <a:cs typeface="+mn-ea"/>
              </a:rPr>
              <a:t>      </a:t>
            </a:r>
            <a:endParaRPr lang="zh-CN" altLang="en-US" sz="4400" b="0" strike="noStrike" noProof="1">
              <a:solidFill>
                <a:srgbClr val="C7040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华文行楷" charset="-122"/>
              <a:ea typeface="华文行楷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淘宝网chenying0907出品 8"/>
          <p:cNvSpPr txBox="1"/>
          <p:nvPr/>
        </p:nvSpPr>
        <p:spPr>
          <a:xfrm>
            <a:off x="1357208" y="557643"/>
            <a:ext cx="1706883" cy="1005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zh-CN" altLang="en-US" sz="6000" b="1" strike="noStrike" noProof="1">
                <a:ln w="6350">
                  <a:noFill/>
                </a:ln>
                <a:gradFill flip="none" rotWithShape="1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华文行楷" charset="-122"/>
                <a:ea typeface="华文行楷" charset="-122"/>
                <a:cs typeface="+mn-ea"/>
              </a:rPr>
              <a:t>前言</a:t>
            </a:r>
            <a:endParaRPr lang="zh-CN" altLang="en-US" sz="6000" b="1" strike="noStrike" noProof="1">
              <a:ln w="6350">
                <a:noFill/>
              </a:ln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circle">
                  <a:fillToRect l="100000" b="100000"/>
                </a:path>
                <a:tileRect t="-100000" r="-100000"/>
              </a:gradFill>
              <a:latin typeface="华文行楷" charset="-122"/>
              <a:ea typeface="华文行楷" charset="-122"/>
            </a:endParaRPr>
          </a:p>
        </p:txBody>
      </p:sp>
      <p:sp>
        <p:nvSpPr>
          <p:cNvPr id="10" name="淘宝网chenying0907出品 9"/>
          <p:cNvSpPr/>
          <p:nvPr/>
        </p:nvSpPr>
        <p:spPr>
          <a:xfrm>
            <a:off x="1035050" y="907415"/>
            <a:ext cx="7211695" cy="3345180"/>
          </a:xfrm>
          <a:custGeom>
            <a:avLst/>
            <a:gdLst>
              <a:gd name="connsiteX0" fmla="*/ 2076450 w 7210425"/>
              <a:gd name="connsiteY0" fmla="*/ 0 h 3076575"/>
              <a:gd name="connsiteX1" fmla="*/ 7210425 w 7210425"/>
              <a:gd name="connsiteY1" fmla="*/ 0 h 3076575"/>
              <a:gd name="connsiteX2" fmla="*/ 7210425 w 7210425"/>
              <a:gd name="connsiteY2" fmla="*/ 3076575 h 3076575"/>
              <a:gd name="connsiteX3" fmla="*/ 0 w 7210425"/>
              <a:gd name="connsiteY3" fmla="*/ 3076575 h 3076575"/>
              <a:gd name="connsiteX4" fmla="*/ 0 w 7210425"/>
              <a:gd name="connsiteY4" fmla="*/ 228600 h 3076575"/>
              <a:gd name="connsiteX5" fmla="*/ 333375 w 7210425"/>
              <a:gd name="connsiteY5" fmla="*/ 228600 h 307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10425" h="3076575">
                <a:moveTo>
                  <a:pt x="2076450" y="0"/>
                </a:moveTo>
                <a:lnTo>
                  <a:pt x="7210425" y="0"/>
                </a:lnTo>
                <a:lnTo>
                  <a:pt x="7210425" y="3076575"/>
                </a:lnTo>
                <a:lnTo>
                  <a:pt x="0" y="3076575"/>
                </a:lnTo>
                <a:lnTo>
                  <a:pt x="0" y="228600"/>
                </a:lnTo>
                <a:lnTo>
                  <a:pt x="333375" y="228600"/>
                </a:lnTo>
              </a:path>
            </a:pathLst>
          </a:custGeom>
          <a:noFill/>
          <a:ln>
            <a:gradFill>
              <a:gsLst>
                <a:gs pos="40000">
                  <a:srgbClr val="FFF200"/>
                </a:gs>
                <a:gs pos="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17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2292" name="淘宝网chenying0907出品 10"/>
          <p:cNvSpPr txBox="1"/>
          <p:nvPr/>
        </p:nvSpPr>
        <p:spPr>
          <a:xfrm>
            <a:off x="3011507" y="914400"/>
            <a:ext cx="1276311" cy="35394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r>
              <a:rPr lang="en-US" altLang="zh-CN" sz="1700" dirty="0">
                <a:solidFill>
                  <a:srgbClr val="C00000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QIAN YAN</a:t>
            </a:r>
            <a:endParaRPr lang="zh-CN" altLang="en-US" sz="1700" dirty="0">
              <a:solidFill>
                <a:srgbClr val="C00000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2293" name="淘宝网chenying0907出品 11"/>
          <p:cNvSpPr txBox="1"/>
          <p:nvPr/>
        </p:nvSpPr>
        <p:spPr>
          <a:xfrm>
            <a:off x="1331913" y="1350963"/>
            <a:ext cx="6737350" cy="26050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457200" algn="just">
              <a:lnSpc>
                <a:spcPct val="150000"/>
              </a:lnSpc>
            </a:pPr>
            <a:r>
              <a:rPr lang="zh-CN" altLang="en-US" sz="2200" b="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五四青年节源于中国</a:t>
            </a:r>
            <a:r>
              <a:rPr lang="en-US" altLang="zh-CN" sz="2200" b="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1919</a:t>
            </a:r>
            <a:r>
              <a:rPr lang="zh-CN" altLang="en-US" sz="2200" b="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年反帝爱国的</a:t>
            </a:r>
            <a:r>
              <a:rPr lang="en-US" altLang="zh-CN" sz="2200" b="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“</a:t>
            </a:r>
            <a:r>
              <a:rPr lang="zh-CN" altLang="en-US" sz="2200" b="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五四运动</a:t>
            </a:r>
            <a:r>
              <a:rPr lang="en-US" altLang="zh-CN" sz="2200" b="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”</a:t>
            </a:r>
            <a:r>
              <a:rPr lang="zh-CN" altLang="en-US" sz="2200" b="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，五四爱国运动是一次彻底的反对帝国主义和封建主义的爱国运动，也是中国新民主主义革命的开始。</a:t>
            </a:r>
          </a:p>
          <a:p>
            <a:pPr lvl="0" indent="457200" algn="just">
              <a:lnSpc>
                <a:spcPct val="150000"/>
              </a:lnSpc>
            </a:pPr>
            <a:r>
              <a:rPr lang="zh-CN" altLang="en-US" sz="2200" b="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1949年12月，中国中央人民政府政务院正式宣布五月四日为中国青年节。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2292" grpId="0"/>
      <p:bldP spid="122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826000" cy="516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13" descr="C:\Users\PC\Desktop\zqq\201513_0000_-----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5025" y="3776663"/>
            <a:ext cx="3232150" cy="1390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 descr="C:\Users\Thinkpad\Desktop\6.png"/>
          <p:cNvPicPr>
            <a:picLocks noChangeAspect="1"/>
          </p:cNvPicPr>
          <p:nvPr/>
        </p:nvPicPr>
        <p:blipFill>
          <a:blip r:embed="rId3"/>
          <a:srcRect l="72917" t="47581"/>
          <a:stretch>
            <a:fillRect/>
          </a:stretch>
        </p:blipFill>
        <p:spPr>
          <a:xfrm>
            <a:off x="7185025" y="2992438"/>
            <a:ext cx="1979613" cy="2179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13" descr="C:\Users\PC\Desktop\zqq\201513_0000_-----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0325" y="3541713"/>
            <a:ext cx="3886200" cy="167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 descr="003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284788" cy="284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22"/>
          <p:cNvSpPr/>
          <p:nvPr/>
        </p:nvSpPr>
        <p:spPr>
          <a:xfrm>
            <a:off x="3492500" y="2142173"/>
            <a:ext cx="2971800" cy="89598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lstStyle/>
          <a:p>
            <a:pPr lvl="0" fontAlgn="base">
              <a:lnSpc>
                <a:spcPct val="120000"/>
              </a:lnSpc>
            </a:pPr>
            <a:r>
              <a:rPr lang="zh-CN" altLang="en-US" sz="4400" strike="noStrike" noProof="1">
                <a:solidFill>
                  <a:srgbClr val="980000"/>
                </a:solidFill>
                <a:effectLst>
                  <a:reflection blurRad="6350" stA="55000" endA="300" endPos="45500" dir="5400000" sy="-100000" algn="bl" rotWithShape="0"/>
                </a:effectLst>
                <a:latin typeface="华文行楷" charset="-122"/>
                <a:ea typeface="华文行楷" charset="-122"/>
                <a:cs typeface="+mn-ea"/>
              </a:rPr>
              <a:t>寻源五四</a:t>
            </a:r>
            <a:endParaRPr lang="zh-CN" altLang="en-US" sz="4400" strike="noStrike" noProof="1">
              <a:solidFill>
                <a:srgbClr val="980000"/>
              </a:solidFill>
              <a:effectLst>
                <a:reflection blurRad="6350" stA="55000" endA="300" endPos="45500" dir="5400000" sy="-100000" algn="bl" rotWithShape="0"/>
              </a:effectLst>
              <a:latin typeface="华文行楷" charset="-122"/>
              <a:ea typeface="华文行楷" charset="-122"/>
            </a:endParaRPr>
          </a:p>
        </p:txBody>
      </p:sp>
      <p:pic>
        <p:nvPicPr>
          <p:cNvPr id="4" name="Picture 6"/>
          <p:cNvPicPr>
            <a:picLocks noChangeAspect="1"/>
          </p:cNvPicPr>
          <p:nvPr/>
        </p:nvPicPr>
        <p:blipFill>
          <a:blip r:embed="rId6"/>
          <a:srcRect l="13474" r="62936" b="71587"/>
          <a:stretch>
            <a:fillRect/>
          </a:stretch>
        </p:blipFill>
        <p:spPr>
          <a:xfrm>
            <a:off x="6805613" y="269875"/>
            <a:ext cx="1544637" cy="1247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38175" y="239713"/>
            <a:ext cx="258763" cy="258763"/>
          </a:xfrm>
          <a:prstGeom prst="rect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620" strike="noStrike" noProof="1"/>
          </a:p>
        </p:txBody>
      </p:sp>
      <p:cxnSp>
        <p:nvCxnSpPr>
          <p:cNvPr id="19" name="直接连接符 18"/>
          <p:cNvCxnSpPr/>
          <p:nvPr/>
        </p:nvCxnSpPr>
        <p:spPr>
          <a:xfrm>
            <a:off x="638175" y="628650"/>
            <a:ext cx="776287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59" name="TextBox 17"/>
          <p:cNvSpPr txBox="1"/>
          <p:nvPr/>
        </p:nvSpPr>
        <p:spPr>
          <a:xfrm>
            <a:off x="973138" y="196850"/>
            <a:ext cx="14017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400" b="0" dirty="0">
                <a:solidFill>
                  <a:srgbClr val="C00000"/>
                </a:solidFill>
                <a:latin typeface="华文行楷" charset="-122"/>
                <a:ea typeface="华文行楷" charset="-122"/>
                <a:sym typeface="宋体" charset="-122"/>
              </a:rPr>
              <a:t>寻源五四</a:t>
            </a:r>
          </a:p>
        </p:txBody>
      </p:sp>
      <p:pic>
        <p:nvPicPr>
          <p:cNvPr id="3074" name="Picture 5" descr="timg?image&amp;quality=80&amp;size=b9999_10000&amp;sec=1493200591861&amp;di=15fd4969cc8f2a3bf126abc83c6a109c&amp;imgtype=0&amp;src=http%3A%2F%2F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38" y="904067"/>
            <a:ext cx="7933834" cy="3024333"/>
          </a:xfrm>
          <a:prstGeom prst="rect">
            <a:avLst/>
          </a:prstGeom>
          <a:noFill/>
          <a:ln w="9525">
            <a:noFill/>
            <a:miter/>
          </a:ln>
          <a:effectLst>
            <a:softEdge rad="31750"/>
          </a:effectLst>
        </p:spPr>
      </p:pic>
      <p:pic>
        <p:nvPicPr>
          <p:cNvPr id="19462" name="Picture 4" descr="C:\Documents and Settings\Administrator\桌面\党徽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2450" y="53975"/>
            <a:ext cx="863600" cy="51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38175" y="239713"/>
            <a:ext cx="258763" cy="258763"/>
          </a:xfrm>
          <a:prstGeom prst="rect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620" strike="noStrike" noProof="1"/>
          </a:p>
        </p:txBody>
      </p:sp>
      <p:cxnSp>
        <p:nvCxnSpPr>
          <p:cNvPr id="19" name="直接连接符 18"/>
          <p:cNvCxnSpPr/>
          <p:nvPr/>
        </p:nvCxnSpPr>
        <p:spPr>
          <a:xfrm>
            <a:off x="638175" y="628650"/>
            <a:ext cx="776287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131" name="TextBox 17"/>
          <p:cNvSpPr txBox="1"/>
          <p:nvPr/>
        </p:nvSpPr>
        <p:spPr>
          <a:xfrm>
            <a:off x="973138" y="196850"/>
            <a:ext cx="14017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400" b="0" dirty="0">
                <a:solidFill>
                  <a:srgbClr val="C00000"/>
                </a:solidFill>
                <a:latin typeface="华文行楷" charset="-122"/>
                <a:ea typeface="华文行楷" charset="-122"/>
                <a:sym typeface="宋体" charset="-122"/>
              </a:rPr>
              <a:t>感悟五四</a:t>
            </a:r>
          </a:p>
        </p:txBody>
      </p:sp>
      <p:sp>
        <p:nvSpPr>
          <p:cNvPr id="4" name="矩形 3"/>
          <p:cNvSpPr/>
          <p:nvPr/>
        </p:nvSpPr>
        <p:spPr>
          <a:xfrm>
            <a:off x="1745738" y="1743134"/>
            <a:ext cx="5654112" cy="1661993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5400" strike="noStrike" noProof="1">
                <a:ln>
                  <a:noFill/>
                </a:ln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  <a:cs typeface="+mn-ea"/>
              </a:rPr>
              <a:t>五四精神</a:t>
            </a:r>
            <a:endParaRPr lang="zh-CN" altLang="en-US" sz="5400" strike="noStrike" noProof="1">
              <a:ln>
                <a:noFill/>
              </a:ln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  <a:p>
            <a:pPr algn="ctr" fontAlgn="base"/>
            <a:r>
              <a:rPr lang="zh-CN" altLang="en-US" sz="4800" strike="noStrike" noProof="1">
                <a:ln>
                  <a:noFill/>
                </a:ln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方正综艺简体" panose="03000509000000000000" pitchFamily="65" charset="-122"/>
                <a:ea typeface="方正综艺简体" panose="03000509000000000000" pitchFamily="65" charset="-122"/>
                <a:cs typeface="+mn-ea"/>
              </a:rPr>
              <a:t>爱国 进步 民主 科学</a:t>
            </a:r>
            <a:endParaRPr lang="zh-CN" altLang="en-US" sz="4800" strike="noStrike" noProof="1">
              <a:ln>
                <a:noFill/>
              </a:ln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pic>
        <p:nvPicPr>
          <p:cNvPr id="48136" name="Picture 4" descr="C:\Documents and Settings\Administrator\桌面\党徽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2450" y="53975"/>
            <a:ext cx="863600" cy="51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7" name="Group 27"/>
          <p:cNvGrpSpPr/>
          <p:nvPr/>
        </p:nvGrpSpPr>
        <p:grpSpPr>
          <a:xfrm>
            <a:off x="1299368" y="1273968"/>
            <a:ext cx="6608763" cy="671513"/>
            <a:chOff x="-140452" y="-91389"/>
            <a:chExt cx="8802003" cy="895614"/>
          </a:xfrm>
        </p:grpSpPr>
        <p:grpSp>
          <p:nvGrpSpPr>
            <p:cNvPr id="50178" name="Group 28"/>
            <p:cNvGrpSpPr/>
            <p:nvPr/>
          </p:nvGrpSpPr>
          <p:grpSpPr>
            <a:xfrm>
              <a:off x="-140452" y="-91389"/>
              <a:ext cx="8802003" cy="895614"/>
              <a:chOff x="-171603" y="-91389"/>
              <a:chExt cx="8802003" cy="895614"/>
            </a:xfrm>
          </p:grpSpPr>
          <p:grpSp>
            <p:nvGrpSpPr>
              <p:cNvPr id="50179" name="Group 29"/>
              <p:cNvGrpSpPr/>
              <p:nvPr/>
            </p:nvGrpSpPr>
            <p:grpSpPr>
              <a:xfrm>
                <a:off x="-171603" y="-91389"/>
                <a:ext cx="8802003" cy="895614"/>
                <a:chOff x="0" y="0"/>
                <a:chExt cx="8802624" cy="896112"/>
              </a:xfrm>
            </p:grpSpPr>
            <p:pic>
              <p:nvPicPr>
                <p:cNvPr id="50180" name="圆角矩形 10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8802624" cy="89611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085" name="Text Box 31"/>
                <p:cNvSpPr txBox="1"/>
                <p:nvPr/>
              </p:nvSpPr>
              <p:spPr>
                <a:xfrm>
                  <a:off x="175785" y="95610"/>
                  <a:ext cx="8450457" cy="702860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  <p:txBody>
                <a:bodyPr anchor="ctr"/>
                <a:lstStyle/>
                <a:p>
                  <a:pPr lvl="0" eaLnBrk="1" fontAlgn="base" hangingPunct="1"/>
                  <a:endParaRPr lang="zh-CN" altLang="en-US" sz="1350" strike="noStrike" noProof="1">
                    <a:solidFill>
                      <a:srgbClr val="FFFFFF"/>
                    </a:solidFill>
                    <a:latin typeface="Arial" charset="0"/>
                    <a:ea typeface="宋体" charset="-122"/>
                  </a:endParaRPr>
                </a:p>
              </p:txBody>
            </p:sp>
          </p:grpSp>
          <p:sp>
            <p:nvSpPr>
              <p:cNvPr id="4128" name="TextBox 16"/>
              <p:cNvSpPr txBox="1">
                <a:spLocks noChangeArrowheads="1"/>
              </p:cNvSpPr>
              <p:nvPr/>
            </p:nvSpPr>
            <p:spPr bwMode="auto">
              <a:xfrm>
                <a:off x="1224186" y="125343"/>
                <a:ext cx="6010421" cy="4925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b="1" i="0" strike="noStrike" spc="1000" baseline="0" noProof="0" dirty="0">
                    <a:ln>
                      <a:noFill/>
                    </a:ln>
                    <a:solidFill>
                      <a:schemeClr val="accent3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uLnTx/>
                    <a:uFillTx/>
                    <a:latin typeface="方正综艺简体" panose="03000509000000000000" pitchFamily="65" charset="-122"/>
                    <a:ea typeface="方正综艺简体" panose="03000509000000000000" pitchFamily="65" charset="-122"/>
                    <a:cs typeface="+mn-cs"/>
                  </a:rPr>
                  <a:t>新时代的我们应该怎么做？</a:t>
                </a:r>
                <a:endParaRPr kumimoji="0" lang="zh-CN" sz="1350" b="1" i="0" strike="noStrike" spc="1000" baseline="0" noProof="0" dirty="0">
                  <a:ln>
                    <a:noFill/>
                  </a:ln>
                  <a:solidFill>
                    <a:schemeClr val="accent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方正综艺简体" panose="03000509000000000000" pitchFamily="65" charset="-122"/>
                  <a:ea typeface="方正综艺简体" panose="03000509000000000000" pitchFamily="65" charset="-122"/>
                  <a:cs typeface="+mn-cs"/>
                </a:endParaRPr>
              </a:p>
            </p:txBody>
          </p:sp>
        </p:grpSp>
        <p:pic>
          <p:nvPicPr>
            <p:cNvPr id="50183" name="Picture 4" descr="C:\Documents and Settings\Administrator\桌面\党徽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55819" y="65212"/>
              <a:ext cx="1150713" cy="6858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0184" name="图片 2"/>
          <p:cNvPicPr>
            <a:picLocks noChangeAspect="1"/>
          </p:cNvPicPr>
          <p:nvPr/>
        </p:nvPicPr>
        <p:blipFill>
          <a:blip r:embed="rId4"/>
          <a:srcRect b="83908"/>
          <a:stretch>
            <a:fillRect/>
          </a:stretch>
        </p:blipFill>
        <p:spPr>
          <a:xfrm>
            <a:off x="0" y="0"/>
            <a:ext cx="9207500" cy="1100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5" name="Picture 4" descr="C:\Documents and Settings\Administrator\桌面\党徽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2790825"/>
            <a:ext cx="863600" cy="512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7" name="组合 156698"/>
          <p:cNvGrpSpPr/>
          <p:nvPr/>
        </p:nvGrpSpPr>
        <p:grpSpPr>
          <a:xfrm>
            <a:off x="684362" y="1180238"/>
            <a:ext cx="3143250" cy="2787785"/>
            <a:chOff x="244" y="651"/>
            <a:chExt cx="2638" cy="2339"/>
          </a:xfrm>
        </p:grpSpPr>
        <p:pic>
          <p:nvPicPr>
            <p:cNvPr id="51202" name="图片 156676" descr="0041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4" y="651"/>
              <a:ext cx="1631" cy="1631"/>
            </a:xfrm>
            <a:prstGeom prst="ellipse">
              <a:avLst/>
            </a:prstGeom>
            <a:noFill/>
            <a:ln w="9525">
              <a:noFill/>
            </a:ln>
          </p:spPr>
        </p:pic>
        <p:sp>
          <p:nvSpPr>
            <p:cNvPr id="51203" name="矩形 156695"/>
            <p:cNvSpPr/>
            <p:nvPr/>
          </p:nvSpPr>
          <p:spPr>
            <a:xfrm>
              <a:off x="244" y="2504"/>
              <a:ext cx="2638" cy="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lvl="0" algn="ctr"/>
              <a:r>
                <a:rPr lang="zh-CN" altLang="en-US" sz="1600" dirty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陈独秀，安徽安庆人。</a:t>
              </a:r>
              <a:endParaRPr lang="en-US" altLang="zh-CN" sz="1600" dirty="0"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  <a:p>
              <a:pPr lvl="0" algn="ctr"/>
              <a:r>
                <a:rPr lang="zh-CN" altLang="en-US" sz="1600" dirty="0"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新文化运动的倡导者和领袖。</a:t>
              </a:r>
            </a:p>
          </p:txBody>
        </p:sp>
      </p:grpSp>
      <p:sp>
        <p:nvSpPr>
          <p:cNvPr id="36870" name="矩形 156697"/>
          <p:cNvSpPr/>
          <p:nvPr/>
        </p:nvSpPr>
        <p:spPr>
          <a:xfrm>
            <a:off x="4500563" y="519113"/>
            <a:ext cx="3662362" cy="3749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en-US" altLang="zh-CN" sz="20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《</a:t>
            </a:r>
            <a:r>
              <a:rPr lang="zh-CN" altLang="en-US" sz="20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敬告青年</a:t>
            </a:r>
            <a:r>
              <a:rPr lang="en-US" altLang="zh-CN" sz="20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》</a:t>
            </a:r>
          </a:p>
          <a:p>
            <a:pPr lvl="0">
              <a:lnSpc>
                <a:spcPct val="150000"/>
              </a:lnSpc>
            </a:pPr>
            <a:r>
              <a:rPr lang="zh-CN" altLang="en-US" sz="20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青春如初春，</a:t>
            </a:r>
          </a:p>
          <a:p>
            <a:pPr lvl="0">
              <a:lnSpc>
                <a:spcPct val="150000"/>
              </a:lnSpc>
            </a:pPr>
            <a:r>
              <a:rPr lang="zh-CN" altLang="en-US" sz="20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如朝日，</a:t>
            </a:r>
          </a:p>
          <a:p>
            <a:pPr lvl="0">
              <a:lnSpc>
                <a:spcPct val="150000"/>
              </a:lnSpc>
            </a:pPr>
            <a:r>
              <a:rPr lang="zh-CN" altLang="en-US" sz="20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如百卉之萌动，</a:t>
            </a:r>
          </a:p>
          <a:p>
            <a:pPr lvl="0">
              <a:lnSpc>
                <a:spcPct val="150000"/>
              </a:lnSpc>
            </a:pPr>
            <a:r>
              <a:rPr lang="zh-CN" altLang="en-US" sz="20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如利刃之新发于硎，</a:t>
            </a:r>
          </a:p>
          <a:p>
            <a:pPr lvl="0">
              <a:lnSpc>
                <a:spcPct val="150000"/>
              </a:lnSpc>
            </a:pPr>
            <a:r>
              <a:rPr lang="zh-CN" altLang="en-US" sz="20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人生最宝贵之时期也。</a:t>
            </a:r>
          </a:p>
          <a:p>
            <a:pPr lvl="0">
              <a:lnSpc>
                <a:spcPct val="150000"/>
              </a:lnSpc>
            </a:pPr>
            <a:r>
              <a:rPr lang="zh-CN" altLang="en-US" sz="20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青年之于社会，</a:t>
            </a:r>
          </a:p>
          <a:p>
            <a:pPr lvl="0">
              <a:lnSpc>
                <a:spcPct val="150000"/>
              </a:lnSpc>
            </a:pPr>
            <a:r>
              <a:rPr lang="zh-CN" altLang="en-US" sz="20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犹新鲜活泼细胞之在身。 </a:t>
            </a:r>
          </a:p>
        </p:txBody>
      </p:sp>
      <p:sp>
        <p:nvSpPr>
          <p:cNvPr id="36877" name="矩形 156706"/>
          <p:cNvSpPr/>
          <p:nvPr/>
        </p:nvSpPr>
        <p:spPr>
          <a:xfrm>
            <a:off x="5940425" y="4589562"/>
            <a:ext cx="3113353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/>
            <a:r>
              <a:rPr lang="en-US" altLang="zh-CN" sz="14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1915</a:t>
            </a:r>
            <a:r>
              <a:rPr lang="zh-CN" altLang="en-US" sz="14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年</a:t>
            </a:r>
            <a:r>
              <a:rPr lang="en-US" altLang="zh-CN" sz="14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9</a:t>
            </a:r>
            <a:r>
              <a:rPr lang="zh-CN" altLang="en-US" sz="14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月</a:t>
            </a:r>
            <a:r>
              <a:rPr lang="en-US" altLang="zh-CN" sz="14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15</a:t>
            </a:r>
            <a:r>
              <a:rPr lang="zh-CN" altLang="en-US" sz="14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日“青年杂志”</a:t>
            </a:r>
            <a:r>
              <a:rPr lang="en-US" altLang="zh-CN" sz="14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</a:t>
            </a:r>
            <a:r>
              <a:rPr lang="zh-CN" altLang="en-US" sz="14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卷</a:t>
            </a:r>
            <a:r>
              <a:rPr lang="en-US" altLang="zh-CN" sz="14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1</a:t>
            </a:r>
            <a:r>
              <a:rPr lang="zh-CN" altLang="en-US" sz="1400" dirty="0">
                <a:latin typeface="方正综艺简体" panose="03000509000000000000" pitchFamily="65" charset="-122"/>
                <a:ea typeface="方正综艺简体" panose="03000509000000000000" pitchFamily="65" charset="-122"/>
              </a:rPr>
              <a:t>号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6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6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6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68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68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68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68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1"/>
          <p:cNvSpPr>
            <a:spLocks noGrp="1"/>
          </p:cNvSpPr>
          <p:nvPr>
            <p:ph type="title"/>
          </p:nvPr>
        </p:nvSpPr>
        <p:spPr>
          <a:xfrm>
            <a:off x="468313" y="87313"/>
            <a:ext cx="8208962" cy="487362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lstStyle/>
          <a:p>
            <a:endParaRPr lang="zh-CN" altLang="en-US"/>
          </a:p>
        </p:txBody>
      </p:sp>
      <p:sp>
        <p:nvSpPr>
          <p:cNvPr id="53250" name="内容占位符 2"/>
          <p:cNvSpPr>
            <a:spLocks noGrp="1"/>
          </p:cNvSpPr>
          <p:nvPr>
            <p:ph idx="1"/>
          </p:nvPr>
        </p:nvSpPr>
        <p:spPr>
          <a:xfrm>
            <a:off x="468313" y="736600"/>
            <a:ext cx="8208962" cy="4033838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  <p:txBody>
          <a:bodyPr anchor="t"/>
          <a:lstStyle/>
          <a:p>
            <a:endParaRPr lang="zh-CN" altLang="en-US"/>
          </a:p>
        </p:txBody>
      </p:sp>
      <p:pic>
        <p:nvPicPr>
          <p:cNvPr id="53251" name="图片 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8288" cy="5148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6"/>
          <p:cNvPicPr>
            <a:picLocks noChangeAspect="1"/>
          </p:cNvPicPr>
          <p:nvPr/>
        </p:nvPicPr>
        <p:blipFill>
          <a:blip r:embed="rId3"/>
          <a:srcRect l="13474" r="62936" b="71587"/>
          <a:stretch>
            <a:fillRect/>
          </a:stretch>
        </p:blipFill>
        <p:spPr>
          <a:xfrm>
            <a:off x="7096125" y="641350"/>
            <a:ext cx="1752600" cy="1416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9050"/>
            <a:ext cx="6384925" cy="263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3" descr="C:\Users\PC\Desktop\zqq\201513_0000_-----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4925" y="2933700"/>
            <a:ext cx="4610100" cy="188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086225"/>
            <a:ext cx="9169400" cy="1062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微笑PPT - 小A">
  <a:themeElements>
    <a:clrScheme name="微笑PPT - 小A 1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微笑PPT - 小A">
      <a:majorFont>
        <a:latin typeface="Arial"/>
        <a:ea typeface="微软雅黑"/>
        <a:cs typeface="宋体"/>
      </a:majorFont>
      <a:minorFont>
        <a:latin typeface="Arial"/>
        <a:ea typeface="微软雅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24">
      <a:dk1>
        <a:srgbClr val="FFFFFF"/>
      </a:dk1>
      <a:lt1>
        <a:srgbClr val="FFFFFF"/>
      </a:lt1>
      <a:dk2>
        <a:srgbClr val="0070C0"/>
      </a:dk2>
      <a:lt2>
        <a:srgbClr val="FFC000"/>
      </a:lt2>
      <a:accent1>
        <a:srgbClr val="FFC000"/>
      </a:accent1>
      <a:accent2>
        <a:srgbClr val="0070C0"/>
      </a:accent2>
      <a:accent3>
        <a:srgbClr val="FFFFFF"/>
      </a:accent3>
      <a:accent4>
        <a:srgbClr val="7F7F7F"/>
      </a:accent4>
      <a:accent5>
        <a:srgbClr val="A5A5A5"/>
      </a:accent5>
      <a:accent6>
        <a:srgbClr val="7F7F7F"/>
      </a:accent6>
      <a:hlink>
        <a:srgbClr val="7F7F7F"/>
      </a:hlink>
      <a:folHlink>
        <a:srgbClr val="8E8E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2480</TotalTime>
  <Words>146</Words>
  <Application>Microsoft Office PowerPoint</Application>
  <PresentationFormat>自定义</PresentationFormat>
  <Paragraphs>28</Paragraphs>
  <Slides>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方正综艺简体</vt:lpstr>
      <vt:lpstr>华文行楷</vt:lpstr>
      <vt:lpstr>楷体_GB2312</vt:lpstr>
      <vt:lpstr>微软雅黑</vt:lpstr>
      <vt:lpstr>Arial</vt:lpstr>
      <vt:lpstr>Calibri</vt:lpstr>
      <vt:lpstr>Wingdings</vt:lpstr>
      <vt:lpstr>微笑PPT - 小A</vt:lpstr>
      <vt:lpstr>Office 主题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学教育技术，上教育技术！http:/www.etthink.com;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xyzixuan</dc:title>
  <dc:subject>典藏馆 hccthy.taobao.com</dc:subject>
  <dc:creator>学教育技术，上教育技术！http://www.etthink.com</dc:creator>
  <cp:keywords>学教育技术，上教育技术！http:/www.etthink.com</cp:keywords>
  <dc:description>学教育技术，上教育技术！http:/www.etthink.com;</dc:description>
  <cp:lastModifiedBy>孙 方</cp:lastModifiedBy>
  <cp:revision>267</cp:revision>
  <dcterms:created xsi:type="dcterms:W3CDTF">1900-01-01T00:00:00Z</dcterms:created>
  <dcterms:modified xsi:type="dcterms:W3CDTF">2020-05-16T05:29:59Z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2052-10.9.1</vt:lpwstr>
  </property>
</Properties>
</file>