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85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2016/1/19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15" t="1268" r="16567" b="1744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47000"/>
            </a:blip>
            <a:srcRect/>
            <a:stretch>
              <a:fillRect/>
            </a:stretch>
          </a:blipFill>
        </p:spPr>
      </p:pic>
      <p:sp>
        <p:nvSpPr>
          <p:cNvPr id="6" name="TextBox 5"/>
          <p:cNvSpPr txBox="1"/>
          <p:nvPr/>
        </p:nvSpPr>
        <p:spPr>
          <a:xfrm>
            <a:off x="7281177" y="658355"/>
            <a:ext cx="861774" cy="504056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4400" dirty="0" smtClean="0">
                <a:latin typeface="隶书" pitchFamily="49" charset="-122"/>
                <a:ea typeface="隶书" pitchFamily="49" charset="-122"/>
              </a:rPr>
              <a:t>    </a:t>
            </a:r>
            <a:r>
              <a:rPr lang="zh-CN" altLang="en-US" sz="4400" dirty="0" smtClean="0">
                <a:solidFill>
                  <a:srgbClr val="FFFF99"/>
                </a:solidFill>
                <a:latin typeface="隶书" pitchFamily="49" charset="-122"/>
                <a:ea typeface="隶书" pitchFamily="49" charset="-122"/>
              </a:rPr>
              <a:t>虞美人 </a:t>
            </a:r>
            <a:r>
              <a:rPr lang="zh-CN" altLang="en-US" sz="4400" dirty="0" smtClean="0">
                <a:solidFill>
                  <a:srgbClr val="FFFF99"/>
                </a:solidFill>
                <a:latin typeface="隶书" pitchFamily="49" charset="-122"/>
                <a:ea typeface="隶书" pitchFamily="49" charset="-122"/>
              </a:rPr>
              <a:t> </a:t>
            </a:r>
            <a:r>
              <a:rPr lang="zh-CN" altLang="en-US" sz="3200" dirty="0" smtClean="0">
                <a:solidFill>
                  <a:srgbClr val="FFFF99"/>
                </a:solidFill>
                <a:latin typeface="隶书" pitchFamily="49" charset="-122"/>
                <a:ea typeface="隶书" pitchFamily="49" charset="-122"/>
              </a:rPr>
              <a:t>李煜</a:t>
            </a:r>
            <a:endParaRPr lang="zh-CN" altLang="en-US" sz="3200" dirty="0">
              <a:solidFill>
                <a:srgbClr val="FFFF99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441593" y="1386966"/>
            <a:ext cx="615553" cy="324692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FF99"/>
                </a:solidFill>
                <a:latin typeface="华文隶书" pitchFamily="2" charset="-122"/>
                <a:ea typeface="华文隶书" pitchFamily="2" charset="-122"/>
              </a:rPr>
              <a:t>春花秋月何时</a:t>
            </a:r>
            <a:r>
              <a:rPr lang="zh-CN" altLang="en-US" sz="2800" dirty="0" smtClean="0">
                <a:solidFill>
                  <a:srgbClr val="FFFF99"/>
                </a:solidFill>
                <a:latin typeface="华文隶书" pitchFamily="2" charset="-122"/>
                <a:ea typeface="华文隶书" pitchFamily="2" charset="-122"/>
              </a:rPr>
              <a:t>了</a:t>
            </a:r>
            <a:r>
              <a:rPr lang="zh-CN" altLang="en-US" sz="2800" dirty="0"/>
              <a:t>，</a:t>
            </a:r>
            <a:endParaRPr lang="zh-CN" altLang="en-US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4277555" y="1386967"/>
            <a:ext cx="615553" cy="390859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FFFF99"/>
                </a:solidFill>
                <a:latin typeface="华文隶书" pitchFamily="2" charset="-122"/>
                <a:ea typeface="华文隶书" pitchFamily="2" charset="-122"/>
              </a:defRPr>
            </a:lvl1pPr>
          </a:lstStyle>
          <a:p>
            <a:r>
              <a:rPr lang="zh-CN" altLang="en-US" dirty="0"/>
              <a:t>故国不堪回首明月中。</a:t>
            </a:r>
            <a:endParaRPr lang="zh-CN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2834865" y="1386966"/>
            <a:ext cx="615553" cy="336063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FFFF99"/>
                </a:solidFill>
                <a:latin typeface="华文隶书" pitchFamily="2" charset="-122"/>
                <a:ea typeface="华文隶书" pitchFamily="2" charset="-122"/>
              </a:defRPr>
            </a:lvl1pPr>
          </a:lstStyle>
          <a:p>
            <a:r>
              <a:rPr lang="zh-CN" altLang="en-US" dirty="0"/>
              <a:t>只是</a:t>
            </a:r>
            <a:r>
              <a:rPr lang="zh-CN" altLang="en-US" dirty="0"/>
              <a:t>朱颜改。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392175" y="1386966"/>
            <a:ext cx="615553" cy="376856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FFFF99"/>
                </a:solidFill>
                <a:latin typeface="华文隶书" pitchFamily="2" charset="-122"/>
                <a:ea typeface="华文隶书" pitchFamily="2" charset="-122"/>
              </a:defRPr>
            </a:lvl1pPr>
          </a:lstStyle>
          <a:p>
            <a:r>
              <a:rPr lang="zh-CN" altLang="en-US" dirty="0"/>
              <a:t>恰似一</a:t>
            </a:r>
            <a:r>
              <a:rPr lang="zh-CN" altLang="en-US" dirty="0"/>
              <a:t>江春水向东流。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43491" y="1391244"/>
            <a:ext cx="615553" cy="339266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dirty="0" smtClean="0">
                <a:latin typeface="华文隶书" pitchFamily="2" charset="-122"/>
                <a:ea typeface="华文隶书" pitchFamily="2" charset="-122"/>
              </a:rPr>
              <a:t>春花秋月何时了</a:t>
            </a:r>
            <a:r>
              <a:rPr lang="zh-CN" altLang="en-US" sz="2800" dirty="0" smtClean="0">
                <a:latin typeface="华文隶书" pitchFamily="2" charset="-122"/>
                <a:ea typeface="华文隶书" pitchFamily="2" charset="-122"/>
              </a:rPr>
              <a:t>，</a:t>
            </a:r>
            <a:endParaRPr lang="zh-CN" altLang="en-US" sz="2800" dirty="0"/>
          </a:p>
        </p:txBody>
      </p:sp>
      <p:sp>
        <p:nvSpPr>
          <p:cNvPr id="15" name="TextBox 14"/>
          <p:cNvSpPr txBox="1"/>
          <p:nvPr/>
        </p:nvSpPr>
        <p:spPr>
          <a:xfrm>
            <a:off x="5720245" y="1386967"/>
            <a:ext cx="615553" cy="297037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FF99"/>
                </a:solidFill>
                <a:latin typeface="华文隶书" pitchFamily="2" charset="-122"/>
                <a:ea typeface="华文隶书" pitchFamily="2" charset="-122"/>
              </a:rPr>
              <a:t>往事</a:t>
            </a:r>
            <a:r>
              <a:rPr lang="zh-CN" altLang="en-US" sz="2800" dirty="0" smtClean="0">
                <a:solidFill>
                  <a:srgbClr val="FFFF99"/>
                </a:solidFill>
                <a:latin typeface="华文隶书" pitchFamily="2" charset="-122"/>
                <a:ea typeface="华文隶书" pitchFamily="2" charset="-122"/>
              </a:rPr>
              <a:t>知多少</a:t>
            </a:r>
            <a:r>
              <a:rPr lang="zh-CN" altLang="en-US" sz="2800" dirty="0" smtClean="0">
                <a:solidFill>
                  <a:srgbClr val="FFFF99"/>
                </a:solidFill>
              </a:rPr>
              <a:t>。</a:t>
            </a:r>
            <a:endParaRPr lang="zh-CN" altLang="en-US" sz="2800" dirty="0">
              <a:solidFill>
                <a:srgbClr val="FFFF99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720244" y="1386974"/>
            <a:ext cx="615553" cy="280831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dirty="0" smtClean="0">
                <a:latin typeface="华文隶书" pitchFamily="2" charset="-122"/>
                <a:ea typeface="华文隶书" pitchFamily="2" charset="-122"/>
              </a:rPr>
              <a:t>往事</a:t>
            </a:r>
            <a:r>
              <a:rPr lang="zh-CN" altLang="en-US" sz="2800" dirty="0" smtClean="0">
                <a:latin typeface="华文隶书" pitchFamily="2" charset="-122"/>
                <a:ea typeface="华文隶书" pitchFamily="2" charset="-122"/>
              </a:rPr>
              <a:t>知多少</a:t>
            </a:r>
            <a:r>
              <a:rPr lang="zh-CN" altLang="en-US" sz="2800" dirty="0" smtClean="0"/>
              <a:t>。</a:t>
            </a:r>
            <a:endParaRPr lang="zh-CN" altLang="en-US" sz="2800" dirty="0"/>
          </a:p>
        </p:txBody>
      </p:sp>
      <p:sp>
        <p:nvSpPr>
          <p:cNvPr id="17" name="TextBox 16"/>
          <p:cNvSpPr txBox="1"/>
          <p:nvPr/>
        </p:nvSpPr>
        <p:spPr>
          <a:xfrm>
            <a:off x="4998900" y="1386967"/>
            <a:ext cx="615553" cy="349677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FFFF99"/>
                </a:solidFill>
                <a:latin typeface="华文隶书" pitchFamily="2" charset="-122"/>
                <a:ea typeface="华文隶书" pitchFamily="2" charset="-122"/>
              </a:defRPr>
            </a:lvl1pPr>
          </a:lstStyle>
          <a:p>
            <a:r>
              <a:rPr lang="zh-CN" altLang="en-US" dirty="0"/>
              <a:t>小楼昨夜又东风，</a:t>
            </a:r>
            <a:endParaRPr lang="zh-CN" alt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3556210" y="1386966"/>
            <a:ext cx="615553" cy="336063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FFFF99"/>
                </a:solidFill>
                <a:latin typeface="华文隶书" pitchFamily="2" charset="-122"/>
                <a:ea typeface="华文隶书" pitchFamily="2" charset="-122"/>
              </a:defRPr>
            </a:lvl1pPr>
          </a:lstStyle>
          <a:p>
            <a:r>
              <a:rPr lang="zh-CN" altLang="en-US" dirty="0"/>
              <a:t>雕栏玉砌应犹在</a:t>
            </a:r>
            <a:r>
              <a:rPr lang="zh-CN" altLang="en-US" dirty="0"/>
              <a:t>，</a:t>
            </a:r>
            <a:endParaRPr lang="zh-CN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2113520" y="1386966"/>
            <a:ext cx="615553" cy="376856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FFFF99"/>
                </a:solidFill>
                <a:latin typeface="华文隶书" pitchFamily="2" charset="-122"/>
                <a:ea typeface="华文隶书" pitchFamily="2" charset="-122"/>
              </a:defRPr>
            </a:lvl1pPr>
          </a:lstStyle>
          <a:p>
            <a:r>
              <a:rPr lang="zh-CN" altLang="en-US" dirty="0"/>
              <a:t>问君能有几多愁</a:t>
            </a:r>
            <a:r>
              <a:rPr lang="zh-CN" altLang="en-US" dirty="0"/>
              <a:t>，</a:t>
            </a:r>
            <a:endParaRPr lang="zh-CN" alt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4998900" y="1372373"/>
            <a:ext cx="615553" cy="349677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FFFF99"/>
                </a:solidFill>
                <a:latin typeface="华文隶书" pitchFamily="2" charset="-122"/>
                <a:ea typeface="华文隶书" pitchFamily="2" charset="-122"/>
              </a:defRPr>
            </a:lvl1pPr>
          </a:lstStyle>
          <a:p>
            <a:r>
              <a:rPr lang="zh-CN" altLang="en-US" dirty="0">
                <a:solidFill>
                  <a:schemeClr val="tx1"/>
                </a:solidFill>
              </a:rPr>
              <a:t>小楼昨夜又东风，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275798" y="1383948"/>
            <a:ext cx="615553" cy="390859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FFFF99"/>
                </a:solidFill>
                <a:latin typeface="华文隶书" pitchFamily="2" charset="-122"/>
                <a:ea typeface="华文隶书" pitchFamily="2" charset="-122"/>
              </a:defRPr>
            </a:lvl1pPr>
          </a:lstStyle>
          <a:p>
            <a:r>
              <a:rPr lang="zh-CN" altLang="en-US" dirty="0">
                <a:solidFill>
                  <a:schemeClr val="tx1"/>
                </a:solidFill>
              </a:rPr>
              <a:t>故国不堪回首明月中。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557656" y="1394141"/>
            <a:ext cx="615553" cy="336063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FFFF99"/>
                </a:solidFill>
                <a:latin typeface="华文隶书" pitchFamily="2" charset="-122"/>
                <a:ea typeface="华文隶书" pitchFamily="2" charset="-122"/>
              </a:defRPr>
            </a:lvl1pPr>
          </a:lstStyle>
          <a:p>
            <a:r>
              <a:rPr lang="zh-CN" altLang="en-US" dirty="0">
                <a:solidFill>
                  <a:schemeClr val="tx1"/>
                </a:solidFill>
              </a:rPr>
              <a:t>雕栏玉砌应犹在</a:t>
            </a:r>
            <a:r>
              <a:rPr lang="zh-CN" altLang="en-US" dirty="0">
                <a:solidFill>
                  <a:schemeClr val="tx1"/>
                </a:solidFill>
              </a:rPr>
              <a:t>，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832635" y="1388543"/>
            <a:ext cx="615553" cy="336063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FFFF99"/>
                </a:solidFill>
                <a:latin typeface="华文隶书" pitchFamily="2" charset="-122"/>
                <a:ea typeface="华文隶书" pitchFamily="2" charset="-122"/>
              </a:defRPr>
            </a:lvl1pPr>
          </a:lstStyle>
          <a:p>
            <a:r>
              <a:rPr lang="zh-CN" altLang="en-US" dirty="0">
                <a:solidFill>
                  <a:schemeClr val="tx1"/>
                </a:solidFill>
              </a:rPr>
              <a:t>只是</a:t>
            </a:r>
            <a:r>
              <a:rPr lang="zh-CN" altLang="en-US" dirty="0">
                <a:solidFill>
                  <a:schemeClr val="tx1"/>
                </a:solidFill>
              </a:rPr>
              <a:t>朱颜改。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113519" y="1394514"/>
            <a:ext cx="615553" cy="376856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FFFF99"/>
                </a:solidFill>
                <a:latin typeface="华文隶书" pitchFamily="2" charset="-122"/>
                <a:ea typeface="华文隶书" pitchFamily="2" charset="-122"/>
              </a:defRPr>
            </a:lvl1pPr>
          </a:lstStyle>
          <a:p>
            <a:r>
              <a:rPr lang="zh-CN" altLang="en-US" dirty="0">
                <a:solidFill>
                  <a:schemeClr val="tx1"/>
                </a:solidFill>
              </a:rPr>
              <a:t>问君能有几多愁</a:t>
            </a:r>
            <a:r>
              <a:rPr lang="zh-CN" altLang="en-US" dirty="0">
                <a:solidFill>
                  <a:schemeClr val="tx1"/>
                </a:solidFill>
              </a:rPr>
              <a:t>，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392898" y="1386951"/>
            <a:ext cx="615553" cy="376856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FFFF99"/>
                </a:solidFill>
                <a:latin typeface="华文隶书" pitchFamily="2" charset="-122"/>
                <a:ea typeface="华文隶书" pitchFamily="2" charset="-122"/>
              </a:defRPr>
            </a:lvl1pPr>
          </a:lstStyle>
          <a:p>
            <a:r>
              <a:rPr lang="zh-CN" altLang="en-US" dirty="0">
                <a:solidFill>
                  <a:schemeClr val="tx1"/>
                </a:solidFill>
              </a:rPr>
              <a:t>恰似一</a:t>
            </a:r>
            <a:r>
              <a:rPr lang="zh-CN" altLang="en-US" dirty="0">
                <a:solidFill>
                  <a:schemeClr val="tx1"/>
                </a:solidFill>
              </a:rPr>
              <a:t>江春水向东流。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281177" y="658934"/>
            <a:ext cx="861774" cy="504056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4400" dirty="0" smtClean="0">
                <a:latin typeface="隶书" pitchFamily="49" charset="-122"/>
                <a:ea typeface="隶书" pitchFamily="49" charset="-122"/>
              </a:rPr>
              <a:t>    虞美人 </a:t>
            </a:r>
            <a:r>
              <a:rPr lang="zh-CN" altLang="en-US" sz="4400" dirty="0" smtClean="0">
                <a:latin typeface="隶书" pitchFamily="49" charset="-122"/>
                <a:ea typeface="隶书" pitchFamily="49" charset="-122"/>
              </a:rPr>
              <a:t> </a:t>
            </a:r>
            <a:r>
              <a:rPr lang="zh-CN" altLang="en-US" sz="3200" dirty="0" smtClean="0">
                <a:latin typeface="隶书" pitchFamily="49" charset="-122"/>
                <a:ea typeface="隶书" pitchFamily="49" charset="-122"/>
              </a:rPr>
              <a:t>李煜</a:t>
            </a:r>
            <a:endParaRPr lang="zh-CN" altLang="en-US" sz="3200" dirty="0">
              <a:latin typeface="隶书" pitchFamily="49" charset="-122"/>
              <a:ea typeface="隶书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71291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96</Words>
  <Application>Microsoft Office PowerPoint</Application>
  <PresentationFormat>全屏显示(4:3)</PresentationFormat>
  <Paragraphs>18</Paragraphs>
  <Slides>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Office 主题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学教育技术，上教育技术论坛！http://www.etthink.com</dc:title>
  <dc:creator>Administrator</dc:creator>
  <cp:keywords>学教育技术，上教育技术论坛！http:/www.etthink.com</cp:keywords>
  <cp:lastModifiedBy>Administrator</cp:lastModifiedBy>
  <cp:revision>8</cp:revision>
  <dcterms:created xsi:type="dcterms:W3CDTF">2016-01-19T03:10:12Z</dcterms:created>
  <dcterms:modified xsi:type="dcterms:W3CDTF">2016-01-19T04:51:59Z</dcterms:modified>
  <cp:category>学教育技术，上教育技术论坛！http://www.etthink.com</cp:category>
  <cp:contentStatus>学教育技术，上教育技术论坛！http://www.etthink.com</cp:contentStatus>
</cp:coreProperties>
</file>