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20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620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767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107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537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501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757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741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898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509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353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839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589C3-B849-436F-BFDD-28B7AA650AF9}" type="datetimeFigureOut">
              <a:rPr lang="zh-CN" altLang="en-US" smtClean="0"/>
              <a:t>2016/10/11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41486-07E6-4A8E-9754-0DEF59D7A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98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259632" y="1844824"/>
            <a:ext cx="7169766" cy="2466274"/>
          </a:xfrm>
          <a:custGeom>
            <a:avLst/>
            <a:gdLst/>
            <a:ahLst/>
            <a:cxnLst/>
            <a:rect l="l" t="t" r="r" b="b"/>
            <a:pathLst>
              <a:path w="7169766" h="2466274">
                <a:moveTo>
                  <a:pt x="457504" y="684076"/>
                </a:moveTo>
                <a:cubicBezTo>
                  <a:pt x="278544" y="684076"/>
                  <a:pt x="133468" y="813032"/>
                  <a:pt x="133468" y="972108"/>
                </a:cubicBezTo>
                <a:cubicBezTo>
                  <a:pt x="133468" y="1131184"/>
                  <a:pt x="278544" y="1260140"/>
                  <a:pt x="457504" y="1260140"/>
                </a:cubicBezTo>
                <a:cubicBezTo>
                  <a:pt x="636464" y="1260140"/>
                  <a:pt x="781540" y="1131184"/>
                  <a:pt x="781540" y="972108"/>
                </a:cubicBezTo>
                <a:cubicBezTo>
                  <a:pt x="781540" y="813032"/>
                  <a:pt x="636464" y="684076"/>
                  <a:pt x="457504" y="684076"/>
                </a:cubicBezTo>
                <a:close/>
                <a:moveTo>
                  <a:pt x="1781133" y="266683"/>
                </a:moveTo>
                <a:cubicBezTo>
                  <a:pt x="1323790" y="266683"/>
                  <a:pt x="953041" y="622811"/>
                  <a:pt x="953041" y="1062118"/>
                </a:cubicBezTo>
                <a:cubicBezTo>
                  <a:pt x="953041" y="1501425"/>
                  <a:pt x="1323790" y="1857553"/>
                  <a:pt x="1781133" y="1857553"/>
                </a:cubicBezTo>
                <a:cubicBezTo>
                  <a:pt x="2238476" y="1857553"/>
                  <a:pt x="2609225" y="1501425"/>
                  <a:pt x="2609225" y="1062118"/>
                </a:cubicBezTo>
                <a:cubicBezTo>
                  <a:pt x="2609225" y="622811"/>
                  <a:pt x="2238476" y="266683"/>
                  <a:pt x="1781133" y="266683"/>
                </a:cubicBezTo>
                <a:close/>
                <a:moveTo>
                  <a:pt x="1800200" y="0"/>
                </a:moveTo>
                <a:cubicBezTo>
                  <a:pt x="2295109" y="0"/>
                  <a:pt x="2712275" y="327306"/>
                  <a:pt x="2839032" y="774086"/>
                </a:cubicBezTo>
                <a:lnTo>
                  <a:pt x="7169766" y="774086"/>
                </a:lnTo>
                <a:lnTo>
                  <a:pt x="7169766" y="1350150"/>
                </a:lnTo>
                <a:lnTo>
                  <a:pt x="5616624" y="1350150"/>
                </a:lnTo>
                <a:lnTo>
                  <a:pt x="5616624" y="2466274"/>
                </a:lnTo>
                <a:lnTo>
                  <a:pt x="5256584" y="2466274"/>
                </a:lnTo>
                <a:lnTo>
                  <a:pt x="5256584" y="1350150"/>
                </a:lnTo>
                <a:lnTo>
                  <a:pt x="4248472" y="1350150"/>
                </a:lnTo>
                <a:lnTo>
                  <a:pt x="4248472" y="2079459"/>
                </a:lnTo>
                <a:lnTo>
                  <a:pt x="3888432" y="2079459"/>
                </a:lnTo>
                <a:lnTo>
                  <a:pt x="3888432" y="1350150"/>
                </a:lnTo>
                <a:lnTo>
                  <a:pt x="2839032" y="1350150"/>
                </a:lnTo>
                <a:cubicBezTo>
                  <a:pt x="2712275" y="1796930"/>
                  <a:pt x="2295109" y="2124236"/>
                  <a:pt x="1800200" y="2124236"/>
                </a:cubicBezTo>
                <a:cubicBezTo>
                  <a:pt x="1277041" y="2124236"/>
                  <a:pt x="840754" y="1758498"/>
                  <a:pt x="741504" y="1272822"/>
                </a:cubicBezTo>
                <a:cubicBezTo>
                  <a:pt x="663394" y="1353976"/>
                  <a:pt x="553581" y="1404156"/>
                  <a:pt x="432048" y="1404156"/>
                </a:cubicBezTo>
                <a:cubicBezTo>
                  <a:pt x="193434" y="1404156"/>
                  <a:pt x="0" y="1210722"/>
                  <a:pt x="0" y="972108"/>
                </a:cubicBezTo>
                <a:cubicBezTo>
                  <a:pt x="0" y="733494"/>
                  <a:pt x="193434" y="540060"/>
                  <a:pt x="432048" y="540060"/>
                </a:cubicBezTo>
                <a:cubicBezTo>
                  <a:pt x="575048" y="540060"/>
                  <a:pt x="701822" y="609533"/>
                  <a:pt x="779411" y="717338"/>
                </a:cubicBezTo>
                <a:cubicBezTo>
                  <a:pt x="924079" y="299813"/>
                  <a:pt x="1326533" y="0"/>
                  <a:pt x="1800200" y="0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solidFill>
              <a:srgbClr val="FFFF00"/>
            </a:solidFill>
          </a:ln>
          <a:scene3d>
            <a:camera prst="orthographicFront">
              <a:rot lat="18612635" lon="423100" rev="20951238"/>
            </a:camera>
            <a:lightRig rig="threePt" dir="t"/>
          </a:scene3d>
          <a:sp3d extrusionH="508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98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4283968" y="1015616"/>
            <a:ext cx="2952328" cy="3417928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softEdge rad="444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44" y="1537167"/>
            <a:ext cx="3243263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74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4" y="-22850"/>
            <a:ext cx="9134631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154" y="0"/>
            <a:ext cx="9143999" cy="68581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7000">
                <a:schemeClr val="bg1">
                  <a:alpha val="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6300192" y="1340768"/>
            <a:ext cx="1292662" cy="33051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7200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赠汪伦</a:t>
            </a:r>
            <a:endParaRPr lang="zh-CN" altLang="en-US" sz="7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61528" y="2959130"/>
            <a:ext cx="738664" cy="109901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李白</a:t>
            </a:r>
          </a:p>
        </p:txBody>
      </p:sp>
    </p:spTree>
    <p:extLst>
      <p:ext uri="{BB962C8B-B14F-4D97-AF65-F5344CB8AC3E}">
        <p14:creationId xmlns:p14="http://schemas.microsoft.com/office/powerpoint/2010/main" val="96330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</Words>
  <Application>Microsoft Office PowerPoint</Application>
  <PresentationFormat>全屏显示(4:3)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8</cp:revision>
  <dcterms:created xsi:type="dcterms:W3CDTF">2016-09-25T10:56:17Z</dcterms:created>
  <dcterms:modified xsi:type="dcterms:W3CDTF">2016-10-11T02:16:46Z</dcterms:modified>
</cp:coreProperties>
</file>