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68B0A60-EE96-44FD-B9D8-50C423B4CED5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CF17AA4-312C-4188-9E35-18355469A6FF}">
      <dgm:prSet phldrT="[文本]"/>
      <dgm:spPr/>
      <dgm:t>
        <a:bodyPr/>
        <a:lstStyle/>
        <a:p>
          <a:r>
            <a:rPr lang="zh-CN" altLang="en-US" dirty="0" smtClean="0"/>
            <a:t>优越之处</a:t>
          </a:r>
          <a:endParaRPr lang="zh-CN" altLang="en-US" dirty="0"/>
        </a:p>
      </dgm:t>
    </dgm:pt>
    <dgm:pt modelId="{5208FBB3-201B-47A2-B458-95ACBEE6590E}" type="parTrans" cxnId="{DFB5785C-C393-4491-A342-6E1594C667BE}">
      <dgm:prSet/>
      <dgm:spPr/>
      <dgm:t>
        <a:bodyPr/>
        <a:lstStyle/>
        <a:p>
          <a:endParaRPr lang="zh-CN" altLang="en-US"/>
        </a:p>
      </dgm:t>
    </dgm:pt>
    <dgm:pt modelId="{232A46D5-46E9-4B4B-832B-2302C6CC4FE4}" type="sibTrans" cxnId="{DFB5785C-C393-4491-A342-6E1594C667BE}">
      <dgm:prSet/>
      <dgm:spPr/>
      <dgm:t>
        <a:bodyPr/>
        <a:lstStyle/>
        <a:p>
          <a:endParaRPr lang="zh-CN" altLang="en-US"/>
        </a:p>
      </dgm:t>
    </dgm:pt>
    <dgm:pt modelId="{CF8D12B1-CD76-4F60-BEF0-8E154C03AB6F}">
      <dgm:prSet phldrT="[文本]"/>
      <dgm:spPr/>
      <dgm:t>
        <a:bodyPr/>
        <a:lstStyle/>
        <a:p>
          <a:r>
            <a:rPr lang="zh-CN" altLang="en-US" dirty="0" smtClean="0"/>
            <a:t>种类多而新</a:t>
          </a:r>
          <a:endParaRPr lang="zh-CN" altLang="en-US" dirty="0"/>
        </a:p>
      </dgm:t>
    </dgm:pt>
    <dgm:pt modelId="{46F725B0-510C-42F0-9F4E-C319F796FFDF}" type="parTrans" cxnId="{43B6F27F-A413-4F1E-AF6E-713D86272EFF}">
      <dgm:prSet/>
      <dgm:spPr/>
      <dgm:t>
        <a:bodyPr/>
        <a:lstStyle/>
        <a:p>
          <a:endParaRPr lang="zh-CN" altLang="en-US"/>
        </a:p>
      </dgm:t>
    </dgm:pt>
    <dgm:pt modelId="{8E2004C0-6899-4B71-905A-6977D508C69C}" type="sibTrans" cxnId="{43B6F27F-A413-4F1E-AF6E-713D86272EFF}">
      <dgm:prSet/>
      <dgm:spPr/>
      <dgm:t>
        <a:bodyPr/>
        <a:lstStyle/>
        <a:p>
          <a:endParaRPr lang="zh-CN" altLang="en-US"/>
        </a:p>
      </dgm:t>
    </dgm:pt>
    <dgm:pt modelId="{BF4467A9-BDA1-407F-BF71-FB24E04E483B}">
      <dgm:prSet phldrT="[文本]"/>
      <dgm:spPr/>
      <dgm:t>
        <a:bodyPr/>
        <a:lstStyle/>
        <a:p>
          <a:r>
            <a:rPr lang="zh-CN" altLang="en-US" dirty="0" smtClean="0"/>
            <a:t>价格低</a:t>
          </a:r>
          <a:endParaRPr lang="zh-CN" altLang="en-US" dirty="0"/>
        </a:p>
      </dgm:t>
    </dgm:pt>
    <dgm:pt modelId="{552F11E7-6480-412D-95A8-20CE129197B5}" type="parTrans" cxnId="{FC1A9FE6-61E0-4D62-A400-2D5D9E1796C2}">
      <dgm:prSet/>
      <dgm:spPr/>
      <dgm:t>
        <a:bodyPr/>
        <a:lstStyle/>
        <a:p>
          <a:endParaRPr lang="zh-CN" altLang="en-US"/>
        </a:p>
      </dgm:t>
    </dgm:pt>
    <dgm:pt modelId="{9CB39FFB-3379-4B7C-9420-33743AC8334D}" type="sibTrans" cxnId="{FC1A9FE6-61E0-4D62-A400-2D5D9E1796C2}">
      <dgm:prSet/>
      <dgm:spPr/>
      <dgm:t>
        <a:bodyPr/>
        <a:lstStyle/>
        <a:p>
          <a:endParaRPr lang="zh-CN" altLang="en-US"/>
        </a:p>
      </dgm:t>
    </dgm:pt>
    <dgm:pt modelId="{88F1351E-6862-466C-989E-7598045E9731}">
      <dgm:prSet phldrT="[文本]"/>
      <dgm:spPr/>
      <dgm:t>
        <a:bodyPr/>
        <a:lstStyle/>
        <a:p>
          <a:r>
            <a:rPr lang="zh-CN" altLang="en-US" dirty="0" smtClean="0"/>
            <a:t>购物时间没有限制</a:t>
          </a:r>
          <a:endParaRPr lang="zh-CN" altLang="en-US" dirty="0"/>
        </a:p>
      </dgm:t>
    </dgm:pt>
    <dgm:pt modelId="{34B96FA5-B06A-4002-AF60-3D6816769B9B}" type="parTrans" cxnId="{24BB4FFF-8DE4-45E9-9D0C-A292CB8F1D2B}">
      <dgm:prSet/>
      <dgm:spPr/>
      <dgm:t>
        <a:bodyPr/>
        <a:lstStyle/>
        <a:p>
          <a:endParaRPr lang="zh-CN" altLang="en-US"/>
        </a:p>
      </dgm:t>
    </dgm:pt>
    <dgm:pt modelId="{797C6186-C1EF-4480-994E-416498184F64}" type="sibTrans" cxnId="{24BB4FFF-8DE4-45E9-9D0C-A292CB8F1D2B}">
      <dgm:prSet/>
      <dgm:spPr/>
      <dgm:t>
        <a:bodyPr/>
        <a:lstStyle/>
        <a:p>
          <a:endParaRPr lang="zh-CN" altLang="en-US"/>
        </a:p>
      </dgm:t>
    </dgm:pt>
    <dgm:pt modelId="{5979BC09-6194-4742-A968-1E71D5B1AB86}">
      <dgm:prSet phldrT="[文本]"/>
      <dgm:spPr/>
      <dgm:t>
        <a:bodyPr/>
        <a:lstStyle/>
        <a:p>
          <a:r>
            <a:rPr lang="zh-CN" altLang="en-US" dirty="0" smtClean="0"/>
            <a:t>不足之处</a:t>
          </a:r>
          <a:endParaRPr lang="zh-CN" altLang="en-US" dirty="0"/>
        </a:p>
      </dgm:t>
    </dgm:pt>
    <dgm:pt modelId="{EF962AA6-9A33-440E-9987-86CEA843C4C3}" type="parTrans" cxnId="{BFE6FA69-3EF9-4448-AD4F-56E87C09E975}">
      <dgm:prSet/>
      <dgm:spPr/>
      <dgm:t>
        <a:bodyPr/>
        <a:lstStyle/>
        <a:p>
          <a:endParaRPr lang="zh-CN" altLang="en-US"/>
        </a:p>
      </dgm:t>
    </dgm:pt>
    <dgm:pt modelId="{337FB1A8-762E-445D-9D45-E6B12197F8B6}" type="sibTrans" cxnId="{BFE6FA69-3EF9-4448-AD4F-56E87C09E975}">
      <dgm:prSet/>
      <dgm:spPr/>
      <dgm:t>
        <a:bodyPr/>
        <a:lstStyle/>
        <a:p>
          <a:endParaRPr lang="zh-CN" altLang="en-US"/>
        </a:p>
      </dgm:t>
    </dgm:pt>
    <dgm:pt modelId="{1DD1FD0A-F4F9-4E3E-B17C-F50DC90DAE1F}">
      <dgm:prSet phldrT="[文本]"/>
      <dgm:spPr/>
      <dgm:t>
        <a:bodyPr/>
        <a:lstStyle/>
        <a:p>
          <a:r>
            <a:rPr lang="zh-CN" altLang="en-US" dirty="0" smtClean="0"/>
            <a:t>信誉度问题</a:t>
          </a:r>
          <a:endParaRPr lang="zh-CN" altLang="en-US" dirty="0"/>
        </a:p>
      </dgm:t>
    </dgm:pt>
    <dgm:pt modelId="{8B1FDA46-B39B-4E2C-9E3D-1CAB7AAA8A59}" type="parTrans" cxnId="{74FCE2BC-427A-40E7-85AC-CFAFF1C560B5}">
      <dgm:prSet/>
      <dgm:spPr/>
      <dgm:t>
        <a:bodyPr/>
        <a:lstStyle/>
        <a:p>
          <a:endParaRPr lang="zh-CN" altLang="en-US"/>
        </a:p>
      </dgm:t>
    </dgm:pt>
    <dgm:pt modelId="{23F09141-8BED-447D-B80A-4A86694FA373}" type="sibTrans" cxnId="{74FCE2BC-427A-40E7-85AC-CFAFF1C560B5}">
      <dgm:prSet/>
      <dgm:spPr/>
      <dgm:t>
        <a:bodyPr/>
        <a:lstStyle/>
        <a:p>
          <a:endParaRPr lang="zh-CN" altLang="en-US"/>
        </a:p>
      </dgm:t>
    </dgm:pt>
    <dgm:pt modelId="{CE0DA8A8-2308-4F67-B3F3-25B952447990}">
      <dgm:prSet phldrT="[文本]"/>
      <dgm:spPr/>
      <dgm:t>
        <a:bodyPr/>
        <a:lstStyle/>
        <a:p>
          <a:r>
            <a:rPr lang="zh-CN" altLang="en-US" dirty="0" smtClean="0"/>
            <a:t>支付问题</a:t>
          </a:r>
          <a:endParaRPr lang="zh-CN" altLang="en-US" dirty="0"/>
        </a:p>
      </dgm:t>
    </dgm:pt>
    <dgm:pt modelId="{6C2C2655-DE1D-4FFF-BDB0-807CB84F7B46}" type="parTrans" cxnId="{8F4312E3-7C03-4E45-8530-8E28E3F8E3F7}">
      <dgm:prSet/>
      <dgm:spPr/>
      <dgm:t>
        <a:bodyPr/>
        <a:lstStyle/>
        <a:p>
          <a:endParaRPr lang="zh-CN" altLang="en-US"/>
        </a:p>
      </dgm:t>
    </dgm:pt>
    <dgm:pt modelId="{11890141-D33C-476C-A787-FE4B6A8E09D7}" type="sibTrans" cxnId="{8F4312E3-7C03-4E45-8530-8E28E3F8E3F7}">
      <dgm:prSet/>
      <dgm:spPr/>
      <dgm:t>
        <a:bodyPr/>
        <a:lstStyle/>
        <a:p>
          <a:endParaRPr lang="zh-CN" altLang="en-US"/>
        </a:p>
      </dgm:t>
    </dgm:pt>
    <dgm:pt modelId="{0188FD3B-8922-492F-AB82-9FA7EC277781}">
      <dgm:prSet phldrT="[文本]"/>
      <dgm:spPr/>
      <dgm:t>
        <a:bodyPr/>
        <a:lstStyle/>
        <a:p>
          <a:r>
            <a:rPr lang="zh-CN" altLang="en-US" dirty="0" smtClean="0"/>
            <a:t>配送问题</a:t>
          </a:r>
          <a:endParaRPr lang="zh-CN" altLang="en-US" dirty="0"/>
        </a:p>
      </dgm:t>
    </dgm:pt>
    <dgm:pt modelId="{F3C1C2C7-BAE2-4079-BB45-3AD9A689917D}" type="parTrans" cxnId="{19059568-F4D0-40E1-A526-65668A88F87E}">
      <dgm:prSet/>
      <dgm:spPr/>
      <dgm:t>
        <a:bodyPr/>
        <a:lstStyle/>
        <a:p>
          <a:endParaRPr lang="zh-CN" altLang="en-US"/>
        </a:p>
      </dgm:t>
    </dgm:pt>
    <dgm:pt modelId="{2E02A2B0-21F6-438E-9BF2-DBC22C947ACC}" type="sibTrans" cxnId="{19059568-F4D0-40E1-A526-65668A88F87E}">
      <dgm:prSet/>
      <dgm:spPr/>
      <dgm:t>
        <a:bodyPr/>
        <a:lstStyle/>
        <a:p>
          <a:endParaRPr lang="zh-CN" altLang="en-US"/>
        </a:p>
      </dgm:t>
    </dgm:pt>
    <dgm:pt modelId="{E093E590-3A4C-4B8E-AC6C-F854C7E0C645}">
      <dgm:prSet/>
      <dgm:spPr/>
      <dgm:t>
        <a:bodyPr/>
        <a:lstStyle/>
        <a:p>
          <a:r>
            <a:rPr lang="zh-CN" altLang="en-US" dirty="0" smtClean="0"/>
            <a:t>商品容易查找</a:t>
          </a:r>
          <a:endParaRPr lang="zh-CN" altLang="en-US" dirty="0"/>
        </a:p>
      </dgm:t>
    </dgm:pt>
    <dgm:pt modelId="{B5A73F0F-DBEE-40F9-8451-86D9BD7302FA}" type="parTrans" cxnId="{ED0D9AFD-22DF-424B-B0A3-9884A9B34C9E}">
      <dgm:prSet/>
      <dgm:spPr/>
      <dgm:t>
        <a:bodyPr/>
        <a:lstStyle/>
        <a:p>
          <a:endParaRPr lang="zh-CN" altLang="en-US"/>
        </a:p>
      </dgm:t>
    </dgm:pt>
    <dgm:pt modelId="{AC00D590-09A1-47F6-A7D4-E2CB35F7F57D}" type="sibTrans" cxnId="{ED0D9AFD-22DF-424B-B0A3-9884A9B34C9E}">
      <dgm:prSet/>
      <dgm:spPr/>
      <dgm:t>
        <a:bodyPr/>
        <a:lstStyle/>
        <a:p>
          <a:endParaRPr lang="zh-CN" altLang="en-US"/>
        </a:p>
      </dgm:t>
    </dgm:pt>
    <dgm:pt modelId="{077F82BD-3146-4349-A641-8DCE46BDEEB5}">
      <dgm:prSet/>
      <dgm:spPr/>
      <dgm:t>
        <a:bodyPr/>
        <a:lstStyle/>
        <a:p>
          <a:r>
            <a:rPr lang="zh-CN" altLang="en-US" dirty="0" smtClean="0"/>
            <a:t>服务范围广</a:t>
          </a:r>
          <a:endParaRPr lang="zh-CN" altLang="en-US" dirty="0"/>
        </a:p>
      </dgm:t>
    </dgm:pt>
    <dgm:pt modelId="{4F6E4B25-AC44-4AEB-9AEB-B579CD0DF2DB}" type="parTrans" cxnId="{1498EC10-C0FD-431B-AC19-651C5FA31A0B}">
      <dgm:prSet/>
      <dgm:spPr/>
      <dgm:t>
        <a:bodyPr/>
        <a:lstStyle/>
        <a:p>
          <a:endParaRPr lang="zh-CN" altLang="en-US"/>
        </a:p>
      </dgm:t>
    </dgm:pt>
    <dgm:pt modelId="{087CF672-C7BC-47B6-BF79-50911D4D99E5}" type="sibTrans" cxnId="{1498EC10-C0FD-431B-AC19-651C5FA31A0B}">
      <dgm:prSet/>
      <dgm:spPr/>
      <dgm:t>
        <a:bodyPr/>
        <a:lstStyle/>
        <a:p>
          <a:endParaRPr lang="zh-CN" altLang="en-US"/>
        </a:p>
      </dgm:t>
    </dgm:pt>
    <dgm:pt modelId="{EAAC3D48-9375-4D90-A117-EAE5CE9BFCEE}">
      <dgm:prSet/>
      <dgm:spPr/>
      <dgm:t>
        <a:bodyPr/>
        <a:lstStyle/>
        <a:p>
          <a:r>
            <a:rPr lang="zh-CN" altLang="en-US" dirty="0" smtClean="0"/>
            <a:t>网络安全问题</a:t>
          </a:r>
          <a:endParaRPr lang="zh-CN" altLang="en-US" dirty="0"/>
        </a:p>
      </dgm:t>
    </dgm:pt>
    <dgm:pt modelId="{48DA3E5B-43C7-43D4-A287-00E33BF6AB11}" type="parTrans" cxnId="{7B3A3314-975E-4A93-A326-68177585B882}">
      <dgm:prSet/>
      <dgm:spPr/>
      <dgm:t>
        <a:bodyPr/>
        <a:lstStyle/>
        <a:p>
          <a:endParaRPr lang="zh-CN" altLang="en-US"/>
        </a:p>
      </dgm:t>
    </dgm:pt>
    <dgm:pt modelId="{7A0A75D4-26DA-4184-AF58-364D5D7EE127}" type="sibTrans" cxnId="{7B3A3314-975E-4A93-A326-68177585B882}">
      <dgm:prSet/>
      <dgm:spPr/>
      <dgm:t>
        <a:bodyPr/>
        <a:lstStyle/>
        <a:p>
          <a:endParaRPr lang="zh-CN" altLang="en-US"/>
        </a:p>
      </dgm:t>
    </dgm:pt>
    <dgm:pt modelId="{E50D8F7A-A1D5-45E8-AF19-5F607CC600C6}" type="pres">
      <dgm:prSet presAssocID="{D68B0A60-EE96-44FD-B9D8-50C423B4CED5}" presName="layout" presStyleCnt="0">
        <dgm:presLayoutVars>
          <dgm:chMax/>
          <dgm:chPref/>
          <dgm:dir/>
          <dgm:resizeHandles/>
        </dgm:presLayoutVars>
      </dgm:prSet>
      <dgm:spPr/>
    </dgm:pt>
    <dgm:pt modelId="{B300AB76-5D03-4484-B7CA-1D4B3B55A3D7}" type="pres">
      <dgm:prSet presAssocID="{ACF17AA4-312C-4188-9E35-18355469A6FF}" presName="root" presStyleCnt="0">
        <dgm:presLayoutVars>
          <dgm:chMax/>
          <dgm:chPref/>
        </dgm:presLayoutVars>
      </dgm:prSet>
      <dgm:spPr/>
    </dgm:pt>
    <dgm:pt modelId="{D7C8DFB7-F4AE-410B-ABC1-FCF54BE6F411}" type="pres">
      <dgm:prSet presAssocID="{ACF17AA4-312C-4188-9E35-18355469A6FF}" presName="rootComposite" presStyleCnt="0">
        <dgm:presLayoutVars/>
      </dgm:prSet>
      <dgm:spPr/>
    </dgm:pt>
    <dgm:pt modelId="{0D1BAB12-3C57-49D4-A867-6D364EA6CCCF}" type="pres">
      <dgm:prSet presAssocID="{ACF17AA4-312C-4188-9E35-18355469A6FF}" presName="ParentAccent" presStyleLbl="alignNode1" presStyleIdx="0" presStyleCnt="2"/>
      <dgm:spPr/>
    </dgm:pt>
    <dgm:pt modelId="{1FE688B3-A50C-4D4C-A40F-4D476AE67E12}" type="pres">
      <dgm:prSet presAssocID="{ACF17AA4-312C-4188-9E35-18355469A6FF}" presName="ParentSmallAccent" presStyleLbl="fgAcc1" presStyleIdx="0" presStyleCnt="2"/>
      <dgm:spPr/>
    </dgm:pt>
    <dgm:pt modelId="{8854D893-E17D-4426-B224-FD461E0FBF66}" type="pres">
      <dgm:prSet presAssocID="{ACF17AA4-312C-4188-9E35-18355469A6FF}" presName="Parent" presStyleLbl="revTx" presStyleIdx="0" presStyleCnt="11">
        <dgm:presLayoutVars>
          <dgm:chMax/>
          <dgm:chPref val="4"/>
          <dgm:bulletEnabled val="1"/>
        </dgm:presLayoutVars>
      </dgm:prSet>
      <dgm:spPr/>
    </dgm:pt>
    <dgm:pt modelId="{A8F4182F-63EA-4C0A-85BF-4FF3360A381D}" type="pres">
      <dgm:prSet presAssocID="{ACF17AA4-312C-4188-9E35-18355469A6FF}" presName="childShape" presStyleCnt="0">
        <dgm:presLayoutVars>
          <dgm:chMax val="0"/>
          <dgm:chPref val="0"/>
        </dgm:presLayoutVars>
      </dgm:prSet>
      <dgm:spPr/>
    </dgm:pt>
    <dgm:pt modelId="{0D45204A-EC11-4738-A02F-613B090E6237}" type="pres">
      <dgm:prSet presAssocID="{CF8D12B1-CD76-4F60-BEF0-8E154C03AB6F}" presName="childComposite" presStyleCnt="0">
        <dgm:presLayoutVars>
          <dgm:chMax val="0"/>
          <dgm:chPref val="0"/>
        </dgm:presLayoutVars>
      </dgm:prSet>
      <dgm:spPr/>
    </dgm:pt>
    <dgm:pt modelId="{D7CC5EDD-88EF-48D3-A3AA-5A28015FEE00}" type="pres">
      <dgm:prSet presAssocID="{CF8D12B1-CD76-4F60-BEF0-8E154C03AB6F}" presName="ChildAccent" presStyleLbl="solidFgAcc1" presStyleIdx="0" presStyleCnt="9"/>
      <dgm:spPr/>
    </dgm:pt>
    <dgm:pt modelId="{6E105388-35D9-4A9E-AB82-DAC4C3BB7792}" type="pres">
      <dgm:prSet presAssocID="{CF8D12B1-CD76-4F60-BEF0-8E154C03AB6F}" presName="Child" presStyleLbl="revTx" presStyleIdx="1" presStyleCnt="11">
        <dgm:presLayoutVars>
          <dgm:chMax val="0"/>
          <dgm:chPref val="0"/>
          <dgm:bulletEnabled val="1"/>
        </dgm:presLayoutVars>
      </dgm:prSet>
      <dgm:spPr/>
    </dgm:pt>
    <dgm:pt modelId="{C6604021-B534-433C-8B5E-64BD39912179}" type="pres">
      <dgm:prSet presAssocID="{BF4467A9-BDA1-407F-BF71-FB24E04E483B}" presName="childComposite" presStyleCnt="0">
        <dgm:presLayoutVars>
          <dgm:chMax val="0"/>
          <dgm:chPref val="0"/>
        </dgm:presLayoutVars>
      </dgm:prSet>
      <dgm:spPr/>
    </dgm:pt>
    <dgm:pt modelId="{8F834497-5F52-4918-8A37-05033CBDBC37}" type="pres">
      <dgm:prSet presAssocID="{BF4467A9-BDA1-407F-BF71-FB24E04E483B}" presName="ChildAccent" presStyleLbl="solidFgAcc1" presStyleIdx="1" presStyleCnt="9"/>
      <dgm:spPr/>
    </dgm:pt>
    <dgm:pt modelId="{9EFC0F0D-B434-4961-AF27-15E6242F56DD}" type="pres">
      <dgm:prSet presAssocID="{BF4467A9-BDA1-407F-BF71-FB24E04E483B}" presName="Child" presStyleLbl="revTx" presStyleIdx="2" presStyleCnt="11">
        <dgm:presLayoutVars>
          <dgm:chMax val="0"/>
          <dgm:chPref val="0"/>
          <dgm:bulletEnabled val="1"/>
        </dgm:presLayoutVars>
      </dgm:prSet>
      <dgm:spPr/>
    </dgm:pt>
    <dgm:pt modelId="{771C8AEA-B980-4B82-9047-30B981C49C72}" type="pres">
      <dgm:prSet presAssocID="{88F1351E-6862-466C-989E-7598045E9731}" presName="childComposite" presStyleCnt="0">
        <dgm:presLayoutVars>
          <dgm:chMax val="0"/>
          <dgm:chPref val="0"/>
        </dgm:presLayoutVars>
      </dgm:prSet>
      <dgm:spPr/>
    </dgm:pt>
    <dgm:pt modelId="{B88EC340-2F7B-4E1C-8B6E-0BA43D30B0E3}" type="pres">
      <dgm:prSet presAssocID="{88F1351E-6862-466C-989E-7598045E9731}" presName="ChildAccent" presStyleLbl="solidFgAcc1" presStyleIdx="2" presStyleCnt="9"/>
      <dgm:spPr/>
    </dgm:pt>
    <dgm:pt modelId="{AF4B916A-9040-4673-97F1-9957C338B629}" type="pres">
      <dgm:prSet presAssocID="{88F1351E-6862-466C-989E-7598045E9731}" presName="Child" presStyleLbl="revTx" presStyleIdx="3" presStyleCnt="11">
        <dgm:presLayoutVars>
          <dgm:chMax val="0"/>
          <dgm:chPref val="0"/>
          <dgm:bulletEnabled val="1"/>
        </dgm:presLayoutVars>
      </dgm:prSet>
      <dgm:spPr/>
    </dgm:pt>
    <dgm:pt modelId="{CAF59837-C38E-40EA-B9D7-FD9AF4BC91A9}" type="pres">
      <dgm:prSet presAssocID="{E093E590-3A4C-4B8E-AC6C-F854C7E0C645}" presName="childComposite" presStyleCnt="0">
        <dgm:presLayoutVars>
          <dgm:chMax val="0"/>
          <dgm:chPref val="0"/>
        </dgm:presLayoutVars>
      </dgm:prSet>
      <dgm:spPr/>
    </dgm:pt>
    <dgm:pt modelId="{358A5247-CEC7-4EC4-A029-277961933D69}" type="pres">
      <dgm:prSet presAssocID="{E093E590-3A4C-4B8E-AC6C-F854C7E0C645}" presName="ChildAccent" presStyleLbl="solidFgAcc1" presStyleIdx="3" presStyleCnt="9"/>
      <dgm:spPr/>
    </dgm:pt>
    <dgm:pt modelId="{A20873C3-7CD8-4F24-9462-C755368082A9}" type="pres">
      <dgm:prSet presAssocID="{E093E590-3A4C-4B8E-AC6C-F854C7E0C645}" presName="Child" presStyleLbl="revTx" presStyleIdx="4" presStyleCnt="11">
        <dgm:presLayoutVars>
          <dgm:chMax val="0"/>
          <dgm:chPref val="0"/>
          <dgm:bulletEnabled val="1"/>
        </dgm:presLayoutVars>
      </dgm:prSet>
      <dgm:spPr/>
    </dgm:pt>
    <dgm:pt modelId="{9B5B977C-5F45-4184-B2B1-78E863ECAD14}" type="pres">
      <dgm:prSet presAssocID="{077F82BD-3146-4349-A641-8DCE46BDEEB5}" presName="childComposite" presStyleCnt="0">
        <dgm:presLayoutVars>
          <dgm:chMax val="0"/>
          <dgm:chPref val="0"/>
        </dgm:presLayoutVars>
      </dgm:prSet>
      <dgm:spPr/>
    </dgm:pt>
    <dgm:pt modelId="{7402EEEC-54CD-413B-B5FF-FBE3EE92A22C}" type="pres">
      <dgm:prSet presAssocID="{077F82BD-3146-4349-A641-8DCE46BDEEB5}" presName="ChildAccent" presStyleLbl="solidFgAcc1" presStyleIdx="4" presStyleCnt="9"/>
      <dgm:spPr/>
    </dgm:pt>
    <dgm:pt modelId="{55C4BF66-A0A0-4376-99F0-2BA5B10581CB}" type="pres">
      <dgm:prSet presAssocID="{077F82BD-3146-4349-A641-8DCE46BDEEB5}" presName="Child" presStyleLbl="revTx" presStyleIdx="5" presStyleCnt="11">
        <dgm:presLayoutVars>
          <dgm:chMax val="0"/>
          <dgm:chPref val="0"/>
          <dgm:bulletEnabled val="1"/>
        </dgm:presLayoutVars>
      </dgm:prSet>
      <dgm:spPr/>
    </dgm:pt>
    <dgm:pt modelId="{CE839B18-4106-4D6D-91BE-4CD241814FFE}" type="pres">
      <dgm:prSet presAssocID="{5979BC09-6194-4742-A968-1E71D5B1AB86}" presName="root" presStyleCnt="0">
        <dgm:presLayoutVars>
          <dgm:chMax/>
          <dgm:chPref/>
        </dgm:presLayoutVars>
      </dgm:prSet>
      <dgm:spPr/>
    </dgm:pt>
    <dgm:pt modelId="{B718DA2F-3B2C-4BE8-9009-D89D836CCD8A}" type="pres">
      <dgm:prSet presAssocID="{5979BC09-6194-4742-A968-1E71D5B1AB86}" presName="rootComposite" presStyleCnt="0">
        <dgm:presLayoutVars/>
      </dgm:prSet>
      <dgm:spPr/>
    </dgm:pt>
    <dgm:pt modelId="{312BD300-302F-41D3-B4C5-F15DC261B5FE}" type="pres">
      <dgm:prSet presAssocID="{5979BC09-6194-4742-A968-1E71D5B1AB86}" presName="ParentAccent" presStyleLbl="alignNode1" presStyleIdx="1" presStyleCnt="2"/>
      <dgm:spPr/>
    </dgm:pt>
    <dgm:pt modelId="{2B913AF0-B0CC-4A86-9603-2FD65CF20917}" type="pres">
      <dgm:prSet presAssocID="{5979BC09-6194-4742-A968-1E71D5B1AB86}" presName="ParentSmallAccent" presStyleLbl="fgAcc1" presStyleIdx="1" presStyleCnt="2"/>
      <dgm:spPr/>
    </dgm:pt>
    <dgm:pt modelId="{1D20D881-5588-4220-9084-9E12286A34DB}" type="pres">
      <dgm:prSet presAssocID="{5979BC09-6194-4742-A968-1E71D5B1AB86}" presName="Parent" presStyleLbl="revTx" presStyleIdx="6" presStyleCnt="11">
        <dgm:presLayoutVars>
          <dgm:chMax/>
          <dgm:chPref val="4"/>
          <dgm:bulletEnabled val="1"/>
        </dgm:presLayoutVars>
      </dgm:prSet>
      <dgm:spPr/>
    </dgm:pt>
    <dgm:pt modelId="{11A3F720-34CA-4AA4-B029-84536EEEB8E6}" type="pres">
      <dgm:prSet presAssocID="{5979BC09-6194-4742-A968-1E71D5B1AB86}" presName="childShape" presStyleCnt="0">
        <dgm:presLayoutVars>
          <dgm:chMax val="0"/>
          <dgm:chPref val="0"/>
        </dgm:presLayoutVars>
      </dgm:prSet>
      <dgm:spPr/>
    </dgm:pt>
    <dgm:pt modelId="{BEFED3EC-2F85-4127-9F92-06B59D7C5CD8}" type="pres">
      <dgm:prSet presAssocID="{1DD1FD0A-F4F9-4E3E-B17C-F50DC90DAE1F}" presName="childComposite" presStyleCnt="0">
        <dgm:presLayoutVars>
          <dgm:chMax val="0"/>
          <dgm:chPref val="0"/>
        </dgm:presLayoutVars>
      </dgm:prSet>
      <dgm:spPr/>
    </dgm:pt>
    <dgm:pt modelId="{278BCF1F-663A-4EE8-B375-1A9915E9A562}" type="pres">
      <dgm:prSet presAssocID="{1DD1FD0A-F4F9-4E3E-B17C-F50DC90DAE1F}" presName="ChildAccent" presStyleLbl="solidFgAcc1" presStyleIdx="5" presStyleCnt="9"/>
      <dgm:spPr/>
    </dgm:pt>
    <dgm:pt modelId="{71733E12-D022-44F7-A89E-8B0E43F7AF12}" type="pres">
      <dgm:prSet presAssocID="{1DD1FD0A-F4F9-4E3E-B17C-F50DC90DAE1F}" presName="Child" presStyleLbl="revTx" presStyleIdx="7" presStyleCnt="11">
        <dgm:presLayoutVars>
          <dgm:chMax val="0"/>
          <dgm:chPref val="0"/>
          <dgm:bulletEnabled val="1"/>
        </dgm:presLayoutVars>
      </dgm:prSet>
      <dgm:spPr/>
    </dgm:pt>
    <dgm:pt modelId="{B7C84B7F-DAC2-464B-A935-A10A8E94870B}" type="pres">
      <dgm:prSet presAssocID="{CE0DA8A8-2308-4F67-B3F3-25B952447990}" presName="childComposite" presStyleCnt="0">
        <dgm:presLayoutVars>
          <dgm:chMax val="0"/>
          <dgm:chPref val="0"/>
        </dgm:presLayoutVars>
      </dgm:prSet>
      <dgm:spPr/>
    </dgm:pt>
    <dgm:pt modelId="{260DE02F-5CE9-4FC2-9647-31A54FEB1388}" type="pres">
      <dgm:prSet presAssocID="{CE0DA8A8-2308-4F67-B3F3-25B952447990}" presName="ChildAccent" presStyleLbl="solidFgAcc1" presStyleIdx="6" presStyleCnt="9"/>
      <dgm:spPr/>
    </dgm:pt>
    <dgm:pt modelId="{1CF034FF-1738-47B4-A880-606409CB70C3}" type="pres">
      <dgm:prSet presAssocID="{CE0DA8A8-2308-4F67-B3F3-25B952447990}" presName="Child" presStyleLbl="revTx" presStyleIdx="8" presStyleCnt="11">
        <dgm:presLayoutVars>
          <dgm:chMax val="0"/>
          <dgm:chPref val="0"/>
          <dgm:bulletEnabled val="1"/>
        </dgm:presLayoutVars>
      </dgm:prSet>
      <dgm:spPr/>
    </dgm:pt>
    <dgm:pt modelId="{3472F8E3-472B-496A-BA0B-361CBD4F6617}" type="pres">
      <dgm:prSet presAssocID="{0188FD3B-8922-492F-AB82-9FA7EC277781}" presName="childComposite" presStyleCnt="0">
        <dgm:presLayoutVars>
          <dgm:chMax val="0"/>
          <dgm:chPref val="0"/>
        </dgm:presLayoutVars>
      </dgm:prSet>
      <dgm:spPr/>
    </dgm:pt>
    <dgm:pt modelId="{EAA38C26-F70D-46A8-8056-AB551E90E0B9}" type="pres">
      <dgm:prSet presAssocID="{0188FD3B-8922-492F-AB82-9FA7EC277781}" presName="ChildAccent" presStyleLbl="solidFgAcc1" presStyleIdx="7" presStyleCnt="9"/>
      <dgm:spPr/>
    </dgm:pt>
    <dgm:pt modelId="{980EE079-C162-436E-B74F-608EB521E2D0}" type="pres">
      <dgm:prSet presAssocID="{0188FD3B-8922-492F-AB82-9FA7EC277781}" presName="Child" presStyleLbl="revTx" presStyleIdx="9" presStyleCnt="11">
        <dgm:presLayoutVars>
          <dgm:chMax val="0"/>
          <dgm:chPref val="0"/>
          <dgm:bulletEnabled val="1"/>
        </dgm:presLayoutVars>
      </dgm:prSet>
      <dgm:spPr/>
    </dgm:pt>
    <dgm:pt modelId="{4CB5163B-6910-45DC-8AC0-FE7005302A03}" type="pres">
      <dgm:prSet presAssocID="{EAAC3D48-9375-4D90-A117-EAE5CE9BFCEE}" presName="childComposite" presStyleCnt="0">
        <dgm:presLayoutVars>
          <dgm:chMax val="0"/>
          <dgm:chPref val="0"/>
        </dgm:presLayoutVars>
      </dgm:prSet>
      <dgm:spPr/>
    </dgm:pt>
    <dgm:pt modelId="{6449FCD4-9E6E-49ED-843C-2565408D7B5C}" type="pres">
      <dgm:prSet presAssocID="{EAAC3D48-9375-4D90-A117-EAE5CE9BFCEE}" presName="ChildAccent" presStyleLbl="solidFgAcc1" presStyleIdx="8" presStyleCnt="9"/>
      <dgm:spPr/>
    </dgm:pt>
    <dgm:pt modelId="{08C0F498-B698-4F25-ACB6-591DC3399737}" type="pres">
      <dgm:prSet presAssocID="{EAAC3D48-9375-4D90-A117-EAE5CE9BFCEE}" presName="Child" presStyleLbl="revTx" presStyleIdx="10" presStyleCnt="11">
        <dgm:presLayoutVars>
          <dgm:chMax val="0"/>
          <dgm:chPref val="0"/>
          <dgm:bulletEnabled val="1"/>
        </dgm:presLayoutVars>
      </dgm:prSet>
      <dgm:spPr/>
    </dgm:pt>
  </dgm:ptLst>
  <dgm:cxnLst>
    <dgm:cxn modelId="{1498EC10-C0FD-431B-AC19-651C5FA31A0B}" srcId="{ACF17AA4-312C-4188-9E35-18355469A6FF}" destId="{077F82BD-3146-4349-A641-8DCE46BDEEB5}" srcOrd="4" destOrd="0" parTransId="{4F6E4B25-AC44-4AEB-9AEB-B579CD0DF2DB}" sibTransId="{087CF672-C7BC-47B6-BF79-50911D4D99E5}"/>
    <dgm:cxn modelId="{8F4312E3-7C03-4E45-8530-8E28E3F8E3F7}" srcId="{5979BC09-6194-4742-A968-1E71D5B1AB86}" destId="{CE0DA8A8-2308-4F67-B3F3-25B952447990}" srcOrd="1" destOrd="0" parTransId="{6C2C2655-DE1D-4FFF-BDB0-807CB84F7B46}" sibTransId="{11890141-D33C-476C-A787-FE4B6A8E09D7}"/>
    <dgm:cxn modelId="{54A2BA4B-F2F9-4F67-AA59-7854D625951A}" type="presOf" srcId="{CF8D12B1-CD76-4F60-BEF0-8E154C03AB6F}" destId="{6E105388-35D9-4A9E-AB82-DAC4C3BB7792}" srcOrd="0" destOrd="0" presId="urn:microsoft.com/office/officeart/2008/layout/SquareAccentList"/>
    <dgm:cxn modelId="{0EB76C20-C2B9-4A56-B653-BB997A315191}" type="presOf" srcId="{EAAC3D48-9375-4D90-A117-EAE5CE9BFCEE}" destId="{08C0F498-B698-4F25-ACB6-591DC3399737}" srcOrd="0" destOrd="0" presId="urn:microsoft.com/office/officeart/2008/layout/SquareAccentList"/>
    <dgm:cxn modelId="{CE4CF9CF-FF28-45A1-9F7C-415007DC8753}" type="presOf" srcId="{BF4467A9-BDA1-407F-BF71-FB24E04E483B}" destId="{9EFC0F0D-B434-4961-AF27-15E6242F56DD}" srcOrd="0" destOrd="0" presId="urn:microsoft.com/office/officeart/2008/layout/SquareAccentList"/>
    <dgm:cxn modelId="{FC1A9FE6-61E0-4D62-A400-2D5D9E1796C2}" srcId="{ACF17AA4-312C-4188-9E35-18355469A6FF}" destId="{BF4467A9-BDA1-407F-BF71-FB24E04E483B}" srcOrd="1" destOrd="0" parTransId="{552F11E7-6480-412D-95A8-20CE129197B5}" sibTransId="{9CB39FFB-3379-4B7C-9420-33743AC8334D}"/>
    <dgm:cxn modelId="{55BEA170-1B22-4694-9CDA-EC5C7AE47D4B}" type="presOf" srcId="{D68B0A60-EE96-44FD-B9D8-50C423B4CED5}" destId="{E50D8F7A-A1D5-45E8-AF19-5F607CC600C6}" srcOrd="0" destOrd="0" presId="urn:microsoft.com/office/officeart/2008/layout/SquareAccentList"/>
    <dgm:cxn modelId="{24BB4FFF-8DE4-45E9-9D0C-A292CB8F1D2B}" srcId="{ACF17AA4-312C-4188-9E35-18355469A6FF}" destId="{88F1351E-6862-466C-989E-7598045E9731}" srcOrd="2" destOrd="0" parTransId="{34B96FA5-B06A-4002-AF60-3D6816769B9B}" sibTransId="{797C6186-C1EF-4480-994E-416498184F64}"/>
    <dgm:cxn modelId="{6B056C77-CCBB-4F71-BBC3-B63375ADD882}" type="presOf" srcId="{5979BC09-6194-4742-A968-1E71D5B1AB86}" destId="{1D20D881-5588-4220-9084-9E12286A34DB}" srcOrd="0" destOrd="0" presId="urn:microsoft.com/office/officeart/2008/layout/SquareAccentList"/>
    <dgm:cxn modelId="{A4A55239-0351-4FD3-BF6E-CDBC756CA5B3}" type="presOf" srcId="{077F82BD-3146-4349-A641-8DCE46BDEEB5}" destId="{55C4BF66-A0A0-4376-99F0-2BA5B10581CB}" srcOrd="0" destOrd="0" presId="urn:microsoft.com/office/officeart/2008/layout/SquareAccentList"/>
    <dgm:cxn modelId="{621A3560-AB1F-4763-90B3-8F41D4F58010}" type="presOf" srcId="{0188FD3B-8922-492F-AB82-9FA7EC277781}" destId="{980EE079-C162-436E-B74F-608EB521E2D0}" srcOrd="0" destOrd="0" presId="urn:microsoft.com/office/officeart/2008/layout/SquareAccentList"/>
    <dgm:cxn modelId="{03D3CAAD-744A-4444-B653-28FB468AF09A}" type="presOf" srcId="{88F1351E-6862-466C-989E-7598045E9731}" destId="{AF4B916A-9040-4673-97F1-9957C338B629}" srcOrd="0" destOrd="0" presId="urn:microsoft.com/office/officeart/2008/layout/SquareAccentList"/>
    <dgm:cxn modelId="{77189E4C-66A5-4D8D-BA04-158691E92763}" type="presOf" srcId="{ACF17AA4-312C-4188-9E35-18355469A6FF}" destId="{8854D893-E17D-4426-B224-FD461E0FBF66}" srcOrd="0" destOrd="0" presId="urn:microsoft.com/office/officeart/2008/layout/SquareAccentList"/>
    <dgm:cxn modelId="{19059568-F4D0-40E1-A526-65668A88F87E}" srcId="{5979BC09-6194-4742-A968-1E71D5B1AB86}" destId="{0188FD3B-8922-492F-AB82-9FA7EC277781}" srcOrd="2" destOrd="0" parTransId="{F3C1C2C7-BAE2-4079-BB45-3AD9A689917D}" sibTransId="{2E02A2B0-21F6-438E-9BF2-DBC22C947ACC}"/>
    <dgm:cxn modelId="{DFB5785C-C393-4491-A342-6E1594C667BE}" srcId="{D68B0A60-EE96-44FD-B9D8-50C423B4CED5}" destId="{ACF17AA4-312C-4188-9E35-18355469A6FF}" srcOrd="0" destOrd="0" parTransId="{5208FBB3-201B-47A2-B458-95ACBEE6590E}" sibTransId="{232A46D5-46E9-4B4B-832B-2302C6CC4FE4}"/>
    <dgm:cxn modelId="{43B6F27F-A413-4F1E-AF6E-713D86272EFF}" srcId="{ACF17AA4-312C-4188-9E35-18355469A6FF}" destId="{CF8D12B1-CD76-4F60-BEF0-8E154C03AB6F}" srcOrd="0" destOrd="0" parTransId="{46F725B0-510C-42F0-9F4E-C319F796FFDF}" sibTransId="{8E2004C0-6899-4B71-905A-6977D508C69C}"/>
    <dgm:cxn modelId="{BFE6FA69-3EF9-4448-AD4F-56E87C09E975}" srcId="{D68B0A60-EE96-44FD-B9D8-50C423B4CED5}" destId="{5979BC09-6194-4742-A968-1E71D5B1AB86}" srcOrd="1" destOrd="0" parTransId="{EF962AA6-9A33-440E-9987-86CEA843C4C3}" sibTransId="{337FB1A8-762E-445D-9D45-E6B12197F8B6}"/>
    <dgm:cxn modelId="{ED0D9AFD-22DF-424B-B0A3-9884A9B34C9E}" srcId="{ACF17AA4-312C-4188-9E35-18355469A6FF}" destId="{E093E590-3A4C-4B8E-AC6C-F854C7E0C645}" srcOrd="3" destOrd="0" parTransId="{B5A73F0F-DBEE-40F9-8451-86D9BD7302FA}" sibTransId="{AC00D590-09A1-47F6-A7D4-E2CB35F7F57D}"/>
    <dgm:cxn modelId="{74FCE2BC-427A-40E7-85AC-CFAFF1C560B5}" srcId="{5979BC09-6194-4742-A968-1E71D5B1AB86}" destId="{1DD1FD0A-F4F9-4E3E-B17C-F50DC90DAE1F}" srcOrd="0" destOrd="0" parTransId="{8B1FDA46-B39B-4E2C-9E3D-1CAB7AAA8A59}" sibTransId="{23F09141-8BED-447D-B80A-4A86694FA373}"/>
    <dgm:cxn modelId="{7B3A3314-975E-4A93-A326-68177585B882}" srcId="{5979BC09-6194-4742-A968-1E71D5B1AB86}" destId="{EAAC3D48-9375-4D90-A117-EAE5CE9BFCEE}" srcOrd="3" destOrd="0" parTransId="{48DA3E5B-43C7-43D4-A287-00E33BF6AB11}" sibTransId="{7A0A75D4-26DA-4184-AF58-364D5D7EE127}"/>
    <dgm:cxn modelId="{2162F9E7-2F72-43CC-AABB-047F68259D15}" type="presOf" srcId="{CE0DA8A8-2308-4F67-B3F3-25B952447990}" destId="{1CF034FF-1738-47B4-A880-606409CB70C3}" srcOrd="0" destOrd="0" presId="urn:microsoft.com/office/officeart/2008/layout/SquareAccentList"/>
    <dgm:cxn modelId="{6899D3BC-AEEF-4593-A5E9-D71C4C3AA116}" type="presOf" srcId="{1DD1FD0A-F4F9-4E3E-B17C-F50DC90DAE1F}" destId="{71733E12-D022-44F7-A89E-8B0E43F7AF12}" srcOrd="0" destOrd="0" presId="urn:microsoft.com/office/officeart/2008/layout/SquareAccentList"/>
    <dgm:cxn modelId="{7B9BA4F1-B5F1-4A1A-B260-531610A7A733}" type="presOf" srcId="{E093E590-3A4C-4B8E-AC6C-F854C7E0C645}" destId="{A20873C3-7CD8-4F24-9462-C755368082A9}" srcOrd="0" destOrd="0" presId="urn:microsoft.com/office/officeart/2008/layout/SquareAccentList"/>
    <dgm:cxn modelId="{7549E925-4B4B-4EFF-A040-D9B5BBE1A64D}" type="presParOf" srcId="{E50D8F7A-A1D5-45E8-AF19-5F607CC600C6}" destId="{B300AB76-5D03-4484-B7CA-1D4B3B55A3D7}" srcOrd="0" destOrd="0" presId="urn:microsoft.com/office/officeart/2008/layout/SquareAccentList"/>
    <dgm:cxn modelId="{508A7917-92AF-4C4D-8013-EC5334D63B07}" type="presParOf" srcId="{B300AB76-5D03-4484-B7CA-1D4B3B55A3D7}" destId="{D7C8DFB7-F4AE-410B-ABC1-FCF54BE6F411}" srcOrd="0" destOrd="0" presId="urn:microsoft.com/office/officeart/2008/layout/SquareAccentList"/>
    <dgm:cxn modelId="{0518B4F1-AA93-4C7F-AB9A-10A6FB9A022B}" type="presParOf" srcId="{D7C8DFB7-F4AE-410B-ABC1-FCF54BE6F411}" destId="{0D1BAB12-3C57-49D4-A867-6D364EA6CCCF}" srcOrd="0" destOrd="0" presId="urn:microsoft.com/office/officeart/2008/layout/SquareAccentList"/>
    <dgm:cxn modelId="{F965AF03-0981-4521-A189-EBC9850A6EDB}" type="presParOf" srcId="{D7C8DFB7-F4AE-410B-ABC1-FCF54BE6F411}" destId="{1FE688B3-A50C-4D4C-A40F-4D476AE67E12}" srcOrd="1" destOrd="0" presId="urn:microsoft.com/office/officeart/2008/layout/SquareAccentList"/>
    <dgm:cxn modelId="{BD706ACD-3419-4E0E-9781-FC48A932452D}" type="presParOf" srcId="{D7C8DFB7-F4AE-410B-ABC1-FCF54BE6F411}" destId="{8854D893-E17D-4426-B224-FD461E0FBF66}" srcOrd="2" destOrd="0" presId="urn:microsoft.com/office/officeart/2008/layout/SquareAccentList"/>
    <dgm:cxn modelId="{572B4896-0286-4B1E-96C9-2D845BA89323}" type="presParOf" srcId="{B300AB76-5D03-4484-B7CA-1D4B3B55A3D7}" destId="{A8F4182F-63EA-4C0A-85BF-4FF3360A381D}" srcOrd="1" destOrd="0" presId="urn:microsoft.com/office/officeart/2008/layout/SquareAccentList"/>
    <dgm:cxn modelId="{867EC3BA-784E-4478-AEAA-F99CE91A5C05}" type="presParOf" srcId="{A8F4182F-63EA-4C0A-85BF-4FF3360A381D}" destId="{0D45204A-EC11-4738-A02F-613B090E6237}" srcOrd="0" destOrd="0" presId="urn:microsoft.com/office/officeart/2008/layout/SquareAccentList"/>
    <dgm:cxn modelId="{2D95A114-0CEF-4F2E-8DF7-FC61CCA4AA36}" type="presParOf" srcId="{0D45204A-EC11-4738-A02F-613B090E6237}" destId="{D7CC5EDD-88EF-48D3-A3AA-5A28015FEE00}" srcOrd="0" destOrd="0" presId="urn:microsoft.com/office/officeart/2008/layout/SquareAccentList"/>
    <dgm:cxn modelId="{44CA6928-07B6-41D6-98A0-7B36230AE56D}" type="presParOf" srcId="{0D45204A-EC11-4738-A02F-613B090E6237}" destId="{6E105388-35D9-4A9E-AB82-DAC4C3BB7792}" srcOrd="1" destOrd="0" presId="urn:microsoft.com/office/officeart/2008/layout/SquareAccentList"/>
    <dgm:cxn modelId="{40C6D3C0-BD0C-45BF-8FA6-5F76652AC5EF}" type="presParOf" srcId="{A8F4182F-63EA-4C0A-85BF-4FF3360A381D}" destId="{C6604021-B534-433C-8B5E-64BD39912179}" srcOrd="1" destOrd="0" presId="urn:microsoft.com/office/officeart/2008/layout/SquareAccentList"/>
    <dgm:cxn modelId="{1AE59DD7-7C86-42E9-9166-67788F4F781E}" type="presParOf" srcId="{C6604021-B534-433C-8B5E-64BD39912179}" destId="{8F834497-5F52-4918-8A37-05033CBDBC37}" srcOrd="0" destOrd="0" presId="urn:microsoft.com/office/officeart/2008/layout/SquareAccentList"/>
    <dgm:cxn modelId="{6F0A4E0F-BA14-4092-ACD4-EB9A98B65C5E}" type="presParOf" srcId="{C6604021-B534-433C-8B5E-64BD39912179}" destId="{9EFC0F0D-B434-4961-AF27-15E6242F56DD}" srcOrd="1" destOrd="0" presId="urn:microsoft.com/office/officeart/2008/layout/SquareAccentList"/>
    <dgm:cxn modelId="{38CB61DF-BE6A-4DEC-8E01-6AD2FD00952B}" type="presParOf" srcId="{A8F4182F-63EA-4C0A-85BF-4FF3360A381D}" destId="{771C8AEA-B980-4B82-9047-30B981C49C72}" srcOrd="2" destOrd="0" presId="urn:microsoft.com/office/officeart/2008/layout/SquareAccentList"/>
    <dgm:cxn modelId="{55C234EC-66B9-4328-B01A-5EBB2EDC5F09}" type="presParOf" srcId="{771C8AEA-B980-4B82-9047-30B981C49C72}" destId="{B88EC340-2F7B-4E1C-8B6E-0BA43D30B0E3}" srcOrd="0" destOrd="0" presId="urn:microsoft.com/office/officeart/2008/layout/SquareAccentList"/>
    <dgm:cxn modelId="{7EAF26FB-FDA5-4802-8D33-79A6FF7CD577}" type="presParOf" srcId="{771C8AEA-B980-4B82-9047-30B981C49C72}" destId="{AF4B916A-9040-4673-97F1-9957C338B629}" srcOrd="1" destOrd="0" presId="urn:microsoft.com/office/officeart/2008/layout/SquareAccentList"/>
    <dgm:cxn modelId="{1503A48D-56C7-4C73-9D8A-A13110014FB4}" type="presParOf" srcId="{A8F4182F-63EA-4C0A-85BF-4FF3360A381D}" destId="{CAF59837-C38E-40EA-B9D7-FD9AF4BC91A9}" srcOrd="3" destOrd="0" presId="urn:microsoft.com/office/officeart/2008/layout/SquareAccentList"/>
    <dgm:cxn modelId="{1C8FC6DE-6CC6-4B0C-9BEB-AC3199CAF066}" type="presParOf" srcId="{CAF59837-C38E-40EA-B9D7-FD9AF4BC91A9}" destId="{358A5247-CEC7-4EC4-A029-277961933D69}" srcOrd="0" destOrd="0" presId="urn:microsoft.com/office/officeart/2008/layout/SquareAccentList"/>
    <dgm:cxn modelId="{665998AA-4E12-4911-A9AF-64C13067DEC3}" type="presParOf" srcId="{CAF59837-C38E-40EA-B9D7-FD9AF4BC91A9}" destId="{A20873C3-7CD8-4F24-9462-C755368082A9}" srcOrd="1" destOrd="0" presId="urn:microsoft.com/office/officeart/2008/layout/SquareAccentList"/>
    <dgm:cxn modelId="{1AA4D52F-76CF-44C3-A2F9-6BBAE66CEA8F}" type="presParOf" srcId="{A8F4182F-63EA-4C0A-85BF-4FF3360A381D}" destId="{9B5B977C-5F45-4184-B2B1-78E863ECAD14}" srcOrd="4" destOrd="0" presId="urn:microsoft.com/office/officeart/2008/layout/SquareAccentList"/>
    <dgm:cxn modelId="{BBDA5A19-1322-4F21-89DF-38AC6D23BA45}" type="presParOf" srcId="{9B5B977C-5F45-4184-B2B1-78E863ECAD14}" destId="{7402EEEC-54CD-413B-B5FF-FBE3EE92A22C}" srcOrd="0" destOrd="0" presId="urn:microsoft.com/office/officeart/2008/layout/SquareAccentList"/>
    <dgm:cxn modelId="{20454148-B534-4FFB-BBE5-BC66F3BEA654}" type="presParOf" srcId="{9B5B977C-5F45-4184-B2B1-78E863ECAD14}" destId="{55C4BF66-A0A0-4376-99F0-2BA5B10581CB}" srcOrd="1" destOrd="0" presId="urn:microsoft.com/office/officeart/2008/layout/SquareAccentList"/>
    <dgm:cxn modelId="{1359FD18-4F02-4527-ACDF-52B7DB1405D0}" type="presParOf" srcId="{E50D8F7A-A1D5-45E8-AF19-5F607CC600C6}" destId="{CE839B18-4106-4D6D-91BE-4CD241814FFE}" srcOrd="1" destOrd="0" presId="urn:microsoft.com/office/officeart/2008/layout/SquareAccentList"/>
    <dgm:cxn modelId="{33140856-80BF-452C-AD28-F88FFF53ACFC}" type="presParOf" srcId="{CE839B18-4106-4D6D-91BE-4CD241814FFE}" destId="{B718DA2F-3B2C-4BE8-9009-D89D836CCD8A}" srcOrd="0" destOrd="0" presId="urn:microsoft.com/office/officeart/2008/layout/SquareAccentList"/>
    <dgm:cxn modelId="{7CBAD397-6AD1-4C70-8CBC-322AEA9D91D9}" type="presParOf" srcId="{B718DA2F-3B2C-4BE8-9009-D89D836CCD8A}" destId="{312BD300-302F-41D3-B4C5-F15DC261B5FE}" srcOrd="0" destOrd="0" presId="urn:microsoft.com/office/officeart/2008/layout/SquareAccentList"/>
    <dgm:cxn modelId="{3BABE25F-9C2B-4103-8592-704F40C60733}" type="presParOf" srcId="{B718DA2F-3B2C-4BE8-9009-D89D836CCD8A}" destId="{2B913AF0-B0CC-4A86-9603-2FD65CF20917}" srcOrd="1" destOrd="0" presId="urn:microsoft.com/office/officeart/2008/layout/SquareAccentList"/>
    <dgm:cxn modelId="{5C890F7A-8970-428D-9310-EA1288649831}" type="presParOf" srcId="{B718DA2F-3B2C-4BE8-9009-D89D836CCD8A}" destId="{1D20D881-5588-4220-9084-9E12286A34DB}" srcOrd="2" destOrd="0" presId="urn:microsoft.com/office/officeart/2008/layout/SquareAccentList"/>
    <dgm:cxn modelId="{1B6B4771-966E-4729-AA2B-F4CE55AB83D4}" type="presParOf" srcId="{CE839B18-4106-4D6D-91BE-4CD241814FFE}" destId="{11A3F720-34CA-4AA4-B029-84536EEEB8E6}" srcOrd="1" destOrd="0" presId="urn:microsoft.com/office/officeart/2008/layout/SquareAccentList"/>
    <dgm:cxn modelId="{10CFB727-A5D5-478F-8800-E03208E6F5F4}" type="presParOf" srcId="{11A3F720-34CA-4AA4-B029-84536EEEB8E6}" destId="{BEFED3EC-2F85-4127-9F92-06B59D7C5CD8}" srcOrd="0" destOrd="0" presId="urn:microsoft.com/office/officeart/2008/layout/SquareAccentList"/>
    <dgm:cxn modelId="{F89AE70B-39D1-461C-B142-67A3E981420A}" type="presParOf" srcId="{BEFED3EC-2F85-4127-9F92-06B59D7C5CD8}" destId="{278BCF1F-663A-4EE8-B375-1A9915E9A562}" srcOrd="0" destOrd="0" presId="urn:microsoft.com/office/officeart/2008/layout/SquareAccentList"/>
    <dgm:cxn modelId="{1BB8DC69-6D72-4394-B6A6-3E6F4EEF8CB6}" type="presParOf" srcId="{BEFED3EC-2F85-4127-9F92-06B59D7C5CD8}" destId="{71733E12-D022-44F7-A89E-8B0E43F7AF12}" srcOrd="1" destOrd="0" presId="urn:microsoft.com/office/officeart/2008/layout/SquareAccentList"/>
    <dgm:cxn modelId="{FA0939F3-BB60-46A8-B098-EB40A1A2213B}" type="presParOf" srcId="{11A3F720-34CA-4AA4-B029-84536EEEB8E6}" destId="{B7C84B7F-DAC2-464B-A935-A10A8E94870B}" srcOrd="1" destOrd="0" presId="urn:microsoft.com/office/officeart/2008/layout/SquareAccentList"/>
    <dgm:cxn modelId="{A72BDD52-E53C-4D80-BB90-1A57213CD402}" type="presParOf" srcId="{B7C84B7F-DAC2-464B-A935-A10A8E94870B}" destId="{260DE02F-5CE9-4FC2-9647-31A54FEB1388}" srcOrd="0" destOrd="0" presId="urn:microsoft.com/office/officeart/2008/layout/SquareAccentList"/>
    <dgm:cxn modelId="{E7853D5B-F94B-4E1E-89E6-0CE70F7314B3}" type="presParOf" srcId="{B7C84B7F-DAC2-464B-A935-A10A8E94870B}" destId="{1CF034FF-1738-47B4-A880-606409CB70C3}" srcOrd="1" destOrd="0" presId="urn:microsoft.com/office/officeart/2008/layout/SquareAccentList"/>
    <dgm:cxn modelId="{4CE3AE09-2A90-4628-9226-4E391FC708A5}" type="presParOf" srcId="{11A3F720-34CA-4AA4-B029-84536EEEB8E6}" destId="{3472F8E3-472B-496A-BA0B-361CBD4F6617}" srcOrd="2" destOrd="0" presId="urn:microsoft.com/office/officeart/2008/layout/SquareAccentList"/>
    <dgm:cxn modelId="{E8662BA2-F1D7-4B76-904A-1074090D7962}" type="presParOf" srcId="{3472F8E3-472B-496A-BA0B-361CBD4F6617}" destId="{EAA38C26-F70D-46A8-8056-AB551E90E0B9}" srcOrd="0" destOrd="0" presId="urn:microsoft.com/office/officeart/2008/layout/SquareAccentList"/>
    <dgm:cxn modelId="{886CDDA8-0E18-48CE-B978-164899FA7757}" type="presParOf" srcId="{3472F8E3-472B-496A-BA0B-361CBD4F6617}" destId="{980EE079-C162-436E-B74F-608EB521E2D0}" srcOrd="1" destOrd="0" presId="urn:microsoft.com/office/officeart/2008/layout/SquareAccentList"/>
    <dgm:cxn modelId="{18499CEE-B8AC-474C-BFD7-3152D14638D0}" type="presParOf" srcId="{11A3F720-34CA-4AA4-B029-84536EEEB8E6}" destId="{4CB5163B-6910-45DC-8AC0-FE7005302A03}" srcOrd="3" destOrd="0" presId="urn:microsoft.com/office/officeart/2008/layout/SquareAccentList"/>
    <dgm:cxn modelId="{13DA99EE-23DF-49A4-822C-BC4E48BDF220}" type="presParOf" srcId="{4CB5163B-6910-45DC-8AC0-FE7005302A03}" destId="{6449FCD4-9E6E-49ED-843C-2565408D7B5C}" srcOrd="0" destOrd="0" presId="urn:microsoft.com/office/officeart/2008/layout/SquareAccentList"/>
    <dgm:cxn modelId="{AD6570E4-0827-4BB9-9E76-0524D73DAF5E}" type="presParOf" srcId="{4CB5163B-6910-45DC-8AC0-FE7005302A03}" destId="{08C0F498-B698-4F25-ACB6-591DC3399737}" srcOrd="1" destOrd="0" presId="urn:microsoft.com/office/officeart/2008/layout/Square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1BAB12-3C57-49D4-A867-6D364EA6CCCF}">
      <dsp:nvSpPr>
        <dsp:cNvPr id="0" name=""/>
        <dsp:cNvSpPr/>
      </dsp:nvSpPr>
      <dsp:spPr>
        <a:xfrm>
          <a:off x="1118" y="494607"/>
          <a:ext cx="2340302" cy="2753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E688B3-A50C-4D4C-A40F-4D476AE67E12}">
      <dsp:nvSpPr>
        <dsp:cNvPr id="0" name=""/>
        <dsp:cNvSpPr/>
      </dsp:nvSpPr>
      <dsp:spPr>
        <a:xfrm>
          <a:off x="1118" y="598010"/>
          <a:ext cx="171927" cy="171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54D893-E17D-4426-B224-FD461E0FBF66}">
      <dsp:nvSpPr>
        <dsp:cNvPr id="0" name=""/>
        <dsp:cNvSpPr/>
      </dsp:nvSpPr>
      <dsp:spPr>
        <a:xfrm>
          <a:off x="1118" y="0"/>
          <a:ext cx="2340302" cy="494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优越之处</a:t>
          </a:r>
          <a:endParaRPr lang="zh-CN" altLang="en-US" sz="2800" kern="1200" dirty="0"/>
        </a:p>
      </dsp:txBody>
      <dsp:txXfrm>
        <a:off x="1118" y="0"/>
        <a:ext cx="2340302" cy="494607"/>
      </dsp:txXfrm>
    </dsp:sp>
    <dsp:sp modelId="{D7CC5EDD-88EF-48D3-A3AA-5A28015FEE00}">
      <dsp:nvSpPr>
        <dsp:cNvPr id="0" name=""/>
        <dsp:cNvSpPr/>
      </dsp:nvSpPr>
      <dsp:spPr>
        <a:xfrm>
          <a:off x="1118" y="998767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105388-35D9-4A9E-AB82-DAC4C3BB7792}">
      <dsp:nvSpPr>
        <dsp:cNvPr id="0" name=""/>
        <dsp:cNvSpPr/>
      </dsp:nvSpPr>
      <dsp:spPr>
        <a:xfrm>
          <a:off x="164939" y="884352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种类多而新</a:t>
          </a:r>
          <a:endParaRPr lang="zh-CN" altLang="en-US" sz="1300" kern="1200" dirty="0"/>
        </a:p>
      </dsp:txBody>
      <dsp:txXfrm>
        <a:off x="164939" y="884352"/>
        <a:ext cx="2176480" cy="400752"/>
      </dsp:txXfrm>
    </dsp:sp>
    <dsp:sp modelId="{8F834497-5F52-4918-8A37-05033CBDBC37}">
      <dsp:nvSpPr>
        <dsp:cNvPr id="0" name=""/>
        <dsp:cNvSpPr/>
      </dsp:nvSpPr>
      <dsp:spPr>
        <a:xfrm>
          <a:off x="1118" y="1399519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FC0F0D-B434-4961-AF27-15E6242F56DD}">
      <dsp:nvSpPr>
        <dsp:cNvPr id="0" name=""/>
        <dsp:cNvSpPr/>
      </dsp:nvSpPr>
      <dsp:spPr>
        <a:xfrm>
          <a:off x="164939" y="1285104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价格低</a:t>
          </a:r>
          <a:endParaRPr lang="zh-CN" altLang="en-US" sz="1300" kern="1200" dirty="0"/>
        </a:p>
      </dsp:txBody>
      <dsp:txXfrm>
        <a:off x="164939" y="1285104"/>
        <a:ext cx="2176480" cy="400752"/>
      </dsp:txXfrm>
    </dsp:sp>
    <dsp:sp modelId="{B88EC340-2F7B-4E1C-8B6E-0BA43D30B0E3}">
      <dsp:nvSpPr>
        <dsp:cNvPr id="0" name=""/>
        <dsp:cNvSpPr/>
      </dsp:nvSpPr>
      <dsp:spPr>
        <a:xfrm>
          <a:off x="1118" y="1800272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F4B916A-9040-4673-97F1-9957C338B629}">
      <dsp:nvSpPr>
        <dsp:cNvPr id="0" name=""/>
        <dsp:cNvSpPr/>
      </dsp:nvSpPr>
      <dsp:spPr>
        <a:xfrm>
          <a:off x="164939" y="1685857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购物时间没有限制</a:t>
          </a:r>
          <a:endParaRPr lang="zh-CN" altLang="en-US" sz="1300" kern="1200" dirty="0"/>
        </a:p>
      </dsp:txBody>
      <dsp:txXfrm>
        <a:off x="164939" y="1685857"/>
        <a:ext cx="2176480" cy="400752"/>
      </dsp:txXfrm>
    </dsp:sp>
    <dsp:sp modelId="{358A5247-CEC7-4EC4-A029-277961933D69}">
      <dsp:nvSpPr>
        <dsp:cNvPr id="0" name=""/>
        <dsp:cNvSpPr/>
      </dsp:nvSpPr>
      <dsp:spPr>
        <a:xfrm>
          <a:off x="1118" y="2201024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0873C3-7CD8-4F24-9462-C755368082A9}">
      <dsp:nvSpPr>
        <dsp:cNvPr id="0" name=""/>
        <dsp:cNvSpPr/>
      </dsp:nvSpPr>
      <dsp:spPr>
        <a:xfrm>
          <a:off x="164939" y="2086609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商品容易查找</a:t>
          </a:r>
          <a:endParaRPr lang="zh-CN" altLang="en-US" sz="1300" kern="1200" dirty="0"/>
        </a:p>
      </dsp:txBody>
      <dsp:txXfrm>
        <a:off x="164939" y="2086609"/>
        <a:ext cx="2176480" cy="400752"/>
      </dsp:txXfrm>
    </dsp:sp>
    <dsp:sp modelId="{7402EEEC-54CD-413B-B5FF-FBE3EE92A22C}">
      <dsp:nvSpPr>
        <dsp:cNvPr id="0" name=""/>
        <dsp:cNvSpPr/>
      </dsp:nvSpPr>
      <dsp:spPr>
        <a:xfrm>
          <a:off x="1118" y="2601777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C4BF66-A0A0-4376-99F0-2BA5B10581CB}">
      <dsp:nvSpPr>
        <dsp:cNvPr id="0" name=""/>
        <dsp:cNvSpPr/>
      </dsp:nvSpPr>
      <dsp:spPr>
        <a:xfrm>
          <a:off x="164939" y="2487362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服务范围广</a:t>
          </a:r>
          <a:endParaRPr lang="zh-CN" altLang="en-US" sz="1300" kern="1200" dirty="0"/>
        </a:p>
      </dsp:txBody>
      <dsp:txXfrm>
        <a:off x="164939" y="2487362"/>
        <a:ext cx="2176480" cy="400752"/>
      </dsp:txXfrm>
    </dsp:sp>
    <dsp:sp modelId="{312BD300-302F-41D3-B4C5-F15DC261B5FE}">
      <dsp:nvSpPr>
        <dsp:cNvPr id="0" name=""/>
        <dsp:cNvSpPr/>
      </dsp:nvSpPr>
      <dsp:spPr>
        <a:xfrm>
          <a:off x="2458435" y="494607"/>
          <a:ext cx="2340302" cy="2753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913AF0-B0CC-4A86-9603-2FD65CF20917}">
      <dsp:nvSpPr>
        <dsp:cNvPr id="0" name=""/>
        <dsp:cNvSpPr/>
      </dsp:nvSpPr>
      <dsp:spPr>
        <a:xfrm>
          <a:off x="2458435" y="598010"/>
          <a:ext cx="171927" cy="171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20D881-5588-4220-9084-9E12286A34DB}">
      <dsp:nvSpPr>
        <dsp:cNvPr id="0" name=""/>
        <dsp:cNvSpPr/>
      </dsp:nvSpPr>
      <dsp:spPr>
        <a:xfrm>
          <a:off x="2458435" y="0"/>
          <a:ext cx="2340302" cy="4946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kern="1200" dirty="0" smtClean="0"/>
            <a:t>不足之处</a:t>
          </a:r>
          <a:endParaRPr lang="zh-CN" altLang="en-US" sz="2800" kern="1200" dirty="0"/>
        </a:p>
      </dsp:txBody>
      <dsp:txXfrm>
        <a:off x="2458435" y="0"/>
        <a:ext cx="2340302" cy="494607"/>
      </dsp:txXfrm>
    </dsp:sp>
    <dsp:sp modelId="{278BCF1F-663A-4EE8-B375-1A9915E9A562}">
      <dsp:nvSpPr>
        <dsp:cNvPr id="0" name=""/>
        <dsp:cNvSpPr/>
      </dsp:nvSpPr>
      <dsp:spPr>
        <a:xfrm>
          <a:off x="2458435" y="998767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733E12-D022-44F7-A89E-8B0E43F7AF12}">
      <dsp:nvSpPr>
        <dsp:cNvPr id="0" name=""/>
        <dsp:cNvSpPr/>
      </dsp:nvSpPr>
      <dsp:spPr>
        <a:xfrm>
          <a:off x="2622256" y="884352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信誉度问题</a:t>
          </a:r>
          <a:endParaRPr lang="zh-CN" altLang="en-US" sz="1300" kern="1200" dirty="0"/>
        </a:p>
      </dsp:txBody>
      <dsp:txXfrm>
        <a:off x="2622256" y="884352"/>
        <a:ext cx="2176480" cy="400752"/>
      </dsp:txXfrm>
    </dsp:sp>
    <dsp:sp modelId="{260DE02F-5CE9-4FC2-9647-31A54FEB1388}">
      <dsp:nvSpPr>
        <dsp:cNvPr id="0" name=""/>
        <dsp:cNvSpPr/>
      </dsp:nvSpPr>
      <dsp:spPr>
        <a:xfrm>
          <a:off x="2458435" y="1399519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F034FF-1738-47B4-A880-606409CB70C3}">
      <dsp:nvSpPr>
        <dsp:cNvPr id="0" name=""/>
        <dsp:cNvSpPr/>
      </dsp:nvSpPr>
      <dsp:spPr>
        <a:xfrm>
          <a:off x="2622256" y="1285104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支付问题</a:t>
          </a:r>
          <a:endParaRPr lang="zh-CN" altLang="en-US" sz="1300" kern="1200" dirty="0"/>
        </a:p>
      </dsp:txBody>
      <dsp:txXfrm>
        <a:off x="2622256" y="1285104"/>
        <a:ext cx="2176480" cy="400752"/>
      </dsp:txXfrm>
    </dsp:sp>
    <dsp:sp modelId="{EAA38C26-F70D-46A8-8056-AB551E90E0B9}">
      <dsp:nvSpPr>
        <dsp:cNvPr id="0" name=""/>
        <dsp:cNvSpPr/>
      </dsp:nvSpPr>
      <dsp:spPr>
        <a:xfrm>
          <a:off x="2458435" y="1800272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0EE079-C162-436E-B74F-608EB521E2D0}">
      <dsp:nvSpPr>
        <dsp:cNvPr id="0" name=""/>
        <dsp:cNvSpPr/>
      </dsp:nvSpPr>
      <dsp:spPr>
        <a:xfrm>
          <a:off x="2622256" y="1685857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配送问题</a:t>
          </a:r>
          <a:endParaRPr lang="zh-CN" altLang="en-US" sz="1300" kern="1200" dirty="0"/>
        </a:p>
      </dsp:txBody>
      <dsp:txXfrm>
        <a:off x="2622256" y="1685857"/>
        <a:ext cx="2176480" cy="400752"/>
      </dsp:txXfrm>
    </dsp:sp>
    <dsp:sp modelId="{6449FCD4-9E6E-49ED-843C-2565408D7B5C}">
      <dsp:nvSpPr>
        <dsp:cNvPr id="0" name=""/>
        <dsp:cNvSpPr/>
      </dsp:nvSpPr>
      <dsp:spPr>
        <a:xfrm>
          <a:off x="2458435" y="2201024"/>
          <a:ext cx="171922" cy="17192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C0F498-B698-4F25-ACB6-591DC3399737}">
      <dsp:nvSpPr>
        <dsp:cNvPr id="0" name=""/>
        <dsp:cNvSpPr/>
      </dsp:nvSpPr>
      <dsp:spPr>
        <a:xfrm>
          <a:off x="2622256" y="2086609"/>
          <a:ext cx="2176480" cy="4007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2456" tIns="92456" rIns="92456" bIns="92456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300" kern="1200" dirty="0" smtClean="0"/>
            <a:t>网络安全问题</a:t>
          </a:r>
          <a:endParaRPr lang="zh-CN" altLang="en-US" sz="1300" kern="1200" dirty="0"/>
        </a:p>
      </dsp:txBody>
      <dsp:txXfrm>
        <a:off x="2622256" y="2086609"/>
        <a:ext cx="2176480" cy="4007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287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2962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87518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5333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3067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831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9796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993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578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6665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98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676BE-9FA8-4A9C-8FE8-3980B38666F5}" type="datetimeFigureOut">
              <a:rPr lang="zh-CN" altLang="en-US" smtClean="0"/>
              <a:t>2019/4/17 Wednesday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C65D8-B5E7-4D07-BC11-949E09441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3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171450"/>
            <a:ext cx="9324975" cy="702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矩形 2"/>
          <p:cNvSpPr>
            <a:spLocks noChangeArrowheads="1"/>
          </p:cNvSpPr>
          <p:nvPr/>
        </p:nvSpPr>
        <p:spPr bwMode="auto">
          <a:xfrm>
            <a:off x="-180975" y="5211763"/>
            <a:ext cx="9324975" cy="1639887"/>
          </a:xfrm>
          <a:prstGeom prst="rect">
            <a:avLst/>
          </a:prstGeom>
          <a:solidFill>
            <a:schemeClr val="tx1">
              <a:alpha val="69019"/>
            </a:schemeClr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buFont typeface="Arial" charset="0"/>
              <a:buNone/>
            </a:pPr>
            <a:endParaRPr lang="zh-CN" altLang="en-US"/>
          </a:p>
        </p:txBody>
      </p:sp>
      <p:sp>
        <p:nvSpPr>
          <p:cNvPr id="28676" name="TextBox 3"/>
          <p:cNvSpPr txBox="1">
            <a:spLocks noChangeArrowheads="1"/>
          </p:cNvSpPr>
          <p:nvPr/>
        </p:nvSpPr>
        <p:spPr bwMode="auto">
          <a:xfrm>
            <a:off x="1835150" y="5616575"/>
            <a:ext cx="449421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buFont typeface="Arial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黑体" pitchFamily="49" charset="-122"/>
                <a:ea typeface="黑体" pitchFamily="49" charset="-122"/>
              </a:rPr>
              <a:t>修改前的原文字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0867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64096" y="332656"/>
            <a:ext cx="5111750" cy="5853113"/>
          </a:xfrm>
        </p:spPr>
        <p:txBody>
          <a:bodyPr/>
          <a:lstStyle/>
          <a:p>
            <a:r>
              <a:rPr lang="zh-CN" altLang="en-US" dirty="0" smtClean="0"/>
              <a:t>畅销影响因素</a:t>
            </a:r>
            <a:endParaRPr lang="en-US" altLang="zh-CN" dirty="0" smtClean="0"/>
          </a:p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zh-CN" altLang="en-US" sz="4000" dirty="0" smtClean="0"/>
              <a:t>销量排行</a:t>
            </a:r>
            <a:endParaRPr lang="en-US" altLang="zh-CN" sz="4000" dirty="0" smtClean="0"/>
          </a:p>
        </p:txBody>
      </p:sp>
      <p:sp>
        <p:nvSpPr>
          <p:cNvPr id="5" name="矩形 4"/>
          <p:cNvSpPr/>
          <p:nvPr/>
        </p:nvSpPr>
        <p:spPr>
          <a:xfrm>
            <a:off x="457200" y="332656"/>
            <a:ext cx="2993127" cy="923330"/>
          </a:xfrm>
          <a:prstGeom prst="rect">
            <a:avLst/>
          </a:prstGeom>
          <a:solidFill>
            <a:schemeClr val="accent2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网络购物</a:t>
            </a:r>
            <a:endParaRPr lang="en-US" altLang="zh-CN" sz="5400" b="1" cap="none" spc="50" dirty="0" smtClean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467497" y="2120823"/>
            <a:ext cx="310349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dirty="0"/>
              <a:t>1</a:t>
            </a:r>
            <a:r>
              <a:rPr lang="zh-CN" altLang="en-US" sz="2400" dirty="0"/>
              <a:t>、服装家居饰品类（</a:t>
            </a:r>
            <a:r>
              <a:rPr lang="en-US" altLang="zh-CN" sz="2400" dirty="0"/>
              <a:t>48.9%</a:t>
            </a:r>
            <a:r>
              <a:rPr lang="zh-CN" altLang="en-US" sz="2400" dirty="0">
                <a:solidFill>
                  <a:srgbClr val="FFFFFF"/>
                </a:solidFill>
              </a:rPr>
              <a:t>）</a:t>
            </a: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457200" y="2979818"/>
            <a:ext cx="291678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dirty="0"/>
              <a:t>2</a:t>
            </a:r>
            <a:r>
              <a:rPr lang="zh-CN" altLang="en-US" sz="2400" dirty="0"/>
              <a:t>、书籍音像制品类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467497" y="3437018"/>
            <a:ext cx="26746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dirty="0"/>
              <a:t>3</a:t>
            </a:r>
            <a:r>
              <a:rPr lang="zh-CN" altLang="en-US" sz="2400" dirty="0"/>
              <a:t>、化妆品类</a:t>
            </a:r>
          </a:p>
        </p:txBody>
      </p:sp>
      <p:graphicFrame>
        <p:nvGraphicFramePr>
          <p:cNvPr id="11" name="图示 10"/>
          <p:cNvGraphicFramePr/>
          <p:nvPr>
            <p:extLst>
              <p:ext uri="{D42A27DB-BD31-4B8C-83A1-F6EECF244321}">
                <p14:modId xmlns:p14="http://schemas.microsoft.com/office/powerpoint/2010/main" val="1323781435"/>
              </p:ext>
            </p:extLst>
          </p:nvPr>
        </p:nvGraphicFramePr>
        <p:xfrm>
          <a:off x="3891053" y="947818"/>
          <a:ext cx="479985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0666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62</Words>
  <Application>Microsoft Office PowerPoint</Application>
  <PresentationFormat>全屏显示(4:3)</PresentationFormat>
  <Paragraphs>18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Office 主题​​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2</cp:revision>
  <dcterms:created xsi:type="dcterms:W3CDTF">2019-04-17T01:40:20Z</dcterms:created>
  <dcterms:modified xsi:type="dcterms:W3CDTF">2019-04-17T01:41:53Z</dcterms:modified>
</cp:coreProperties>
</file>