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95210F-AF18-421E-BB3F-7634F521915E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F4B741FD-2869-410C-8989-94DD5EA50A9B}">
      <dgm:prSet custT="1"/>
      <dgm:spPr/>
      <dgm:t>
        <a:bodyPr/>
        <a:lstStyle/>
        <a:p>
          <a:r>
            <a:rPr lang="zh-CN" altLang="en-US" sz="2400" dirty="0" smtClean="0">
              <a:solidFill>
                <a:srgbClr val="000000"/>
              </a:solidFill>
            </a:rPr>
            <a:t>服装家居饰品类</a:t>
          </a:r>
          <a:endParaRPr lang="zh-CN" altLang="en-US" sz="2400" dirty="0">
            <a:solidFill>
              <a:srgbClr val="000000"/>
            </a:solidFill>
          </a:endParaRPr>
        </a:p>
      </dgm:t>
    </dgm:pt>
    <dgm:pt modelId="{A96B2B57-4597-4CD4-94D0-75CFAFEFF4AC}" type="parTrans" cxnId="{96BF2BE7-BA4D-4E14-8682-05F311D3FFEF}">
      <dgm:prSet/>
      <dgm:spPr/>
      <dgm:t>
        <a:bodyPr/>
        <a:lstStyle/>
        <a:p>
          <a:endParaRPr lang="zh-CN" altLang="en-US"/>
        </a:p>
      </dgm:t>
    </dgm:pt>
    <dgm:pt modelId="{705B564F-166F-4961-AAEA-089B9E2AC1CE}" type="sibTrans" cxnId="{96BF2BE7-BA4D-4E14-8682-05F311D3FFEF}">
      <dgm:prSet/>
      <dgm:spPr/>
      <dgm:t>
        <a:bodyPr/>
        <a:lstStyle/>
        <a:p>
          <a:endParaRPr lang="zh-CN" altLang="en-US"/>
        </a:p>
      </dgm:t>
    </dgm:pt>
    <dgm:pt modelId="{40E604CD-BEFB-48FE-A981-60F0678F9489}">
      <dgm:prSet custT="1"/>
      <dgm:spPr/>
      <dgm:t>
        <a:bodyPr/>
        <a:lstStyle/>
        <a:p>
          <a:r>
            <a:rPr lang="zh-CN" altLang="en-US" sz="2400" dirty="0" smtClean="0">
              <a:solidFill>
                <a:srgbClr val="000000"/>
              </a:solidFill>
            </a:rPr>
            <a:t>书籍音像制品类</a:t>
          </a:r>
          <a:endParaRPr lang="zh-CN" altLang="en-US" sz="2400" dirty="0">
            <a:solidFill>
              <a:srgbClr val="000000"/>
            </a:solidFill>
          </a:endParaRPr>
        </a:p>
      </dgm:t>
    </dgm:pt>
    <dgm:pt modelId="{0A7FDC87-1063-499E-A54C-C100BD036712}" type="parTrans" cxnId="{3CEA8852-3A81-4C4D-AFF9-CC8C2FEA3FF9}">
      <dgm:prSet/>
      <dgm:spPr/>
      <dgm:t>
        <a:bodyPr/>
        <a:lstStyle/>
        <a:p>
          <a:endParaRPr lang="zh-CN" altLang="en-US"/>
        </a:p>
      </dgm:t>
    </dgm:pt>
    <dgm:pt modelId="{3C019DF1-77E7-4BA9-B121-CD8479DD3A68}" type="sibTrans" cxnId="{3CEA8852-3A81-4C4D-AFF9-CC8C2FEA3FF9}">
      <dgm:prSet/>
      <dgm:spPr/>
      <dgm:t>
        <a:bodyPr/>
        <a:lstStyle/>
        <a:p>
          <a:endParaRPr lang="zh-CN" altLang="en-US"/>
        </a:p>
      </dgm:t>
    </dgm:pt>
    <dgm:pt modelId="{FA3621C8-E847-4CCC-957C-269B65468145}">
      <dgm:prSet custT="1"/>
      <dgm:spPr/>
      <dgm:t>
        <a:bodyPr/>
        <a:lstStyle/>
        <a:p>
          <a:r>
            <a:rPr lang="zh-CN" altLang="en-US" sz="2400" dirty="0" smtClean="0">
              <a:solidFill>
                <a:srgbClr val="000000"/>
              </a:solidFill>
            </a:rPr>
            <a:t>化妆品类</a:t>
          </a:r>
          <a:endParaRPr lang="zh-CN" altLang="en-US" sz="2400" dirty="0">
            <a:solidFill>
              <a:srgbClr val="000000"/>
            </a:solidFill>
          </a:endParaRPr>
        </a:p>
      </dgm:t>
    </dgm:pt>
    <dgm:pt modelId="{F211EB5E-6C21-497A-8A5C-D008DCF0062B}" type="parTrans" cxnId="{DA663D03-18AB-42D4-A25F-F56DEEECFA32}">
      <dgm:prSet/>
      <dgm:spPr/>
      <dgm:t>
        <a:bodyPr/>
        <a:lstStyle/>
        <a:p>
          <a:endParaRPr lang="zh-CN" altLang="en-US"/>
        </a:p>
      </dgm:t>
    </dgm:pt>
    <dgm:pt modelId="{F18ABE75-73AB-4C13-A1B4-DFA2122336F0}" type="sibTrans" cxnId="{DA663D03-18AB-42D4-A25F-F56DEEECFA32}">
      <dgm:prSet/>
      <dgm:spPr/>
      <dgm:t>
        <a:bodyPr/>
        <a:lstStyle/>
        <a:p>
          <a:endParaRPr lang="zh-CN" altLang="en-US"/>
        </a:p>
      </dgm:t>
    </dgm:pt>
    <dgm:pt modelId="{EC241E2D-A40C-4353-A0F6-45224BEBC976}" type="pres">
      <dgm:prSet presAssocID="{DB95210F-AF18-421E-BB3F-7634F521915E}" presName="compositeShape" presStyleCnt="0">
        <dgm:presLayoutVars>
          <dgm:dir/>
          <dgm:resizeHandles/>
        </dgm:presLayoutVars>
      </dgm:prSet>
      <dgm:spPr/>
    </dgm:pt>
    <dgm:pt modelId="{2DB2C091-A7DC-46BE-83C7-FD2CE7E010FD}" type="pres">
      <dgm:prSet presAssocID="{DB95210F-AF18-421E-BB3F-7634F521915E}" presName="pyramid" presStyleLbl="node1" presStyleIdx="0" presStyleCnt="1"/>
      <dgm:spPr/>
    </dgm:pt>
    <dgm:pt modelId="{2F86BF15-8A47-453A-AE1D-F36ACCA2CFA3}" type="pres">
      <dgm:prSet presAssocID="{DB95210F-AF18-421E-BB3F-7634F521915E}" presName="theList" presStyleCnt="0"/>
      <dgm:spPr/>
    </dgm:pt>
    <dgm:pt modelId="{1B738661-CFB5-408A-AA42-BE603EC886A7}" type="pres">
      <dgm:prSet presAssocID="{F4B741FD-2869-410C-8989-94DD5EA50A9B}" presName="aNode" presStyleLbl="fgAcc1" presStyleIdx="0" presStyleCnt="3" custLinFactNeighborX="0" custLinFactNeighborY="2416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5691520-DDAE-43A8-9C58-1008A1F8CECF}" type="pres">
      <dgm:prSet presAssocID="{F4B741FD-2869-410C-8989-94DD5EA50A9B}" presName="aSpace" presStyleCnt="0"/>
      <dgm:spPr/>
    </dgm:pt>
    <dgm:pt modelId="{61DDCFA4-16A1-4510-8693-C7112AF19D9A}" type="pres">
      <dgm:prSet presAssocID="{40E604CD-BEFB-48FE-A981-60F0678F9489}" presName="aNode" presStyleLbl="fgAcc1" presStyleIdx="1" presStyleCnt="3" custLinFactNeighborX="0" custLinFactNeighborY="2416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10D2BA7-F0EB-4E2D-B9A6-E124E7375EC9}" type="pres">
      <dgm:prSet presAssocID="{40E604CD-BEFB-48FE-A981-60F0678F9489}" presName="aSpace" presStyleCnt="0"/>
      <dgm:spPr/>
    </dgm:pt>
    <dgm:pt modelId="{2A32DFA1-6DD9-45A5-9DF9-8CB57663AFEB}" type="pres">
      <dgm:prSet presAssocID="{FA3621C8-E847-4CCC-957C-269B65468145}" presName="aNode" presStyleLbl="fgAcc1" presStyleIdx="2" presStyleCnt="3" custLinFactNeighborX="0" custLinFactNeighborY="2416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232D2B9-53A3-4CD0-BE77-6ECC3ACE9583}" type="pres">
      <dgm:prSet presAssocID="{FA3621C8-E847-4CCC-957C-269B65468145}" presName="aSpace" presStyleCnt="0"/>
      <dgm:spPr/>
    </dgm:pt>
  </dgm:ptLst>
  <dgm:cxnLst>
    <dgm:cxn modelId="{F60B38DF-3697-4749-B1AF-7100AE87F27A}" type="presOf" srcId="{F4B741FD-2869-410C-8989-94DD5EA50A9B}" destId="{1B738661-CFB5-408A-AA42-BE603EC886A7}" srcOrd="0" destOrd="0" presId="urn:microsoft.com/office/officeart/2005/8/layout/pyramid2"/>
    <dgm:cxn modelId="{52E01E1B-A68C-4694-AF8D-A483871C7F9E}" type="presOf" srcId="{40E604CD-BEFB-48FE-A981-60F0678F9489}" destId="{61DDCFA4-16A1-4510-8693-C7112AF19D9A}" srcOrd="0" destOrd="0" presId="urn:microsoft.com/office/officeart/2005/8/layout/pyramid2"/>
    <dgm:cxn modelId="{3CEA8852-3A81-4C4D-AFF9-CC8C2FEA3FF9}" srcId="{DB95210F-AF18-421E-BB3F-7634F521915E}" destId="{40E604CD-BEFB-48FE-A981-60F0678F9489}" srcOrd="1" destOrd="0" parTransId="{0A7FDC87-1063-499E-A54C-C100BD036712}" sibTransId="{3C019DF1-77E7-4BA9-B121-CD8479DD3A68}"/>
    <dgm:cxn modelId="{96BF2BE7-BA4D-4E14-8682-05F311D3FFEF}" srcId="{DB95210F-AF18-421E-BB3F-7634F521915E}" destId="{F4B741FD-2869-410C-8989-94DD5EA50A9B}" srcOrd="0" destOrd="0" parTransId="{A96B2B57-4597-4CD4-94D0-75CFAFEFF4AC}" sibTransId="{705B564F-166F-4961-AAEA-089B9E2AC1CE}"/>
    <dgm:cxn modelId="{DA663D03-18AB-42D4-A25F-F56DEEECFA32}" srcId="{DB95210F-AF18-421E-BB3F-7634F521915E}" destId="{FA3621C8-E847-4CCC-957C-269B65468145}" srcOrd="2" destOrd="0" parTransId="{F211EB5E-6C21-497A-8A5C-D008DCF0062B}" sibTransId="{F18ABE75-73AB-4C13-A1B4-DFA2122336F0}"/>
    <dgm:cxn modelId="{5DE0605D-4AD2-44B9-A363-5960C7789C77}" type="presOf" srcId="{DB95210F-AF18-421E-BB3F-7634F521915E}" destId="{EC241E2D-A40C-4353-A0F6-45224BEBC976}" srcOrd="0" destOrd="0" presId="urn:microsoft.com/office/officeart/2005/8/layout/pyramid2"/>
    <dgm:cxn modelId="{ECE3B5A6-70F6-42D1-B883-476C71801560}" type="presOf" srcId="{FA3621C8-E847-4CCC-957C-269B65468145}" destId="{2A32DFA1-6DD9-45A5-9DF9-8CB57663AFEB}" srcOrd="0" destOrd="0" presId="urn:microsoft.com/office/officeart/2005/8/layout/pyramid2"/>
    <dgm:cxn modelId="{0E18562C-026F-4817-843D-741E3D2E442C}" type="presParOf" srcId="{EC241E2D-A40C-4353-A0F6-45224BEBC976}" destId="{2DB2C091-A7DC-46BE-83C7-FD2CE7E010FD}" srcOrd="0" destOrd="0" presId="urn:microsoft.com/office/officeart/2005/8/layout/pyramid2"/>
    <dgm:cxn modelId="{A2864562-E49B-4CB9-9700-FB70D534EF34}" type="presParOf" srcId="{EC241E2D-A40C-4353-A0F6-45224BEBC976}" destId="{2F86BF15-8A47-453A-AE1D-F36ACCA2CFA3}" srcOrd="1" destOrd="0" presId="urn:microsoft.com/office/officeart/2005/8/layout/pyramid2"/>
    <dgm:cxn modelId="{02DED869-6B8C-409D-8CE1-DE10EB3B5FA7}" type="presParOf" srcId="{2F86BF15-8A47-453A-AE1D-F36ACCA2CFA3}" destId="{1B738661-CFB5-408A-AA42-BE603EC886A7}" srcOrd="0" destOrd="0" presId="urn:microsoft.com/office/officeart/2005/8/layout/pyramid2"/>
    <dgm:cxn modelId="{CE2C02CF-9BB1-46C9-838D-383ADF99BFEA}" type="presParOf" srcId="{2F86BF15-8A47-453A-AE1D-F36ACCA2CFA3}" destId="{95691520-DDAE-43A8-9C58-1008A1F8CECF}" srcOrd="1" destOrd="0" presId="urn:microsoft.com/office/officeart/2005/8/layout/pyramid2"/>
    <dgm:cxn modelId="{6C5917A9-298D-4D14-A0F0-6FD0C6918BC4}" type="presParOf" srcId="{2F86BF15-8A47-453A-AE1D-F36ACCA2CFA3}" destId="{61DDCFA4-16A1-4510-8693-C7112AF19D9A}" srcOrd="2" destOrd="0" presId="urn:microsoft.com/office/officeart/2005/8/layout/pyramid2"/>
    <dgm:cxn modelId="{2F3EB969-F2CD-4BC2-B290-7863DBA8C7AB}" type="presParOf" srcId="{2F86BF15-8A47-453A-AE1D-F36ACCA2CFA3}" destId="{B10D2BA7-F0EB-4E2D-B9A6-E124E7375EC9}" srcOrd="3" destOrd="0" presId="urn:microsoft.com/office/officeart/2005/8/layout/pyramid2"/>
    <dgm:cxn modelId="{C3CAB4DF-BEAF-48D9-AB53-A1A3E87234FD}" type="presParOf" srcId="{2F86BF15-8A47-453A-AE1D-F36ACCA2CFA3}" destId="{2A32DFA1-6DD9-45A5-9DF9-8CB57663AFEB}" srcOrd="4" destOrd="0" presId="urn:microsoft.com/office/officeart/2005/8/layout/pyramid2"/>
    <dgm:cxn modelId="{DE9014F2-F622-4FFF-A85E-361CE67A1FF6}" type="presParOf" srcId="{2F86BF15-8A47-453A-AE1D-F36ACCA2CFA3}" destId="{9232D2B9-53A3-4CD0-BE77-6ECC3ACE9583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418582-EB3D-47DB-8FF1-54ED3A6045FE}" type="doc">
      <dgm:prSet loTypeId="urn:microsoft.com/office/officeart/2009/3/layout/PlusandMinus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420D935-C5A3-4833-9838-372FC0F2402F}">
      <dgm:prSet phldrT="[文本]"/>
      <dgm:spPr/>
      <dgm:t>
        <a:bodyPr/>
        <a:lstStyle/>
        <a:p>
          <a:r>
            <a:rPr lang="zh-CN" altLang="en-US" dirty="0" smtClean="0">
              <a:solidFill>
                <a:srgbClr val="000000"/>
              </a:solidFill>
            </a:rPr>
            <a:t>商品种类多且新</a:t>
          </a:r>
        </a:p>
        <a:p>
          <a:r>
            <a:rPr lang="zh-CN" altLang="en-US" dirty="0" smtClean="0">
              <a:solidFill>
                <a:srgbClr val="000000"/>
              </a:solidFill>
            </a:rPr>
            <a:t>价格低</a:t>
          </a:r>
        </a:p>
        <a:p>
          <a:r>
            <a:rPr lang="zh-CN" altLang="en-US" dirty="0" smtClean="0">
              <a:solidFill>
                <a:srgbClr val="000000"/>
              </a:solidFill>
            </a:rPr>
            <a:t>没有时间限制</a:t>
          </a:r>
        </a:p>
        <a:p>
          <a:r>
            <a:rPr lang="zh-CN" altLang="en-US" dirty="0" smtClean="0">
              <a:solidFill>
                <a:srgbClr val="000000"/>
              </a:solidFill>
            </a:rPr>
            <a:t>商品容易查找</a:t>
          </a:r>
        </a:p>
        <a:p>
          <a:r>
            <a:rPr lang="zh-CN" altLang="en-US" dirty="0" smtClean="0">
              <a:solidFill>
                <a:srgbClr val="000000"/>
              </a:solidFill>
            </a:rPr>
            <a:t>服务的范围</a:t>
          </a:r>
          <a:endParaRPr lang="zh-CN" altLang="en-US" dirty="0"/>
        </a:p>
      </dgm:t>
    </dgm:pt>
    <dgm:pt modelId="{E156607E-0A42-45C2-AF60-4831B265CBEF}" type="parTrans" cxnId="{A6EFCC9E-5CB2-4240-8614-2ED0EB68C8E2}">
      <dgm:prSet/>
      <dgm:spPr/>
      <dgm:t>
        <a:bodyPr/>
        <a:lstStyle/>
        <a:p>
          <a:endParaRPr lang="zh-CN" altLang="en-US"/>
        </a:p>
      </dgm:t>
    </dgm:pt>
    <dgm:pt modelId="{98284A24-AE11-4E41-95A2-E7A0C9B5446A}" type="sibTrans" cxnId="{A6EFCC9E-5CB2-4240-8614-2ED0EB68C8E2}">
      <dgm:prSet/>
      <dgm:spPr/>
      <dgm:t>
        <a:bodyPr/>
        <a:lstStyle/>
        <a:p>
          <a:endParaRPr lang="zh-CN" altLang="en-US"/>
        </a:p>
      </dgm:t>
    </dgm:pt>
    <dgm:pt modelId="{DFE21796-E681-4ADE-B6C7-A610707067A5}">
      <dgm:prSet phldrT="[文本]"/>
      <dgm:spPr/>
      <dgm:t>
        <a:bodyPr/>
        <a:lstStyle/>
        <a:p>
          <a:r>
            <a:rPr lang="zh-CN" altLang="en-US" dirty="0" smtClean="0">
              <a:solidFill>
                <a:srgbClr val="000000"/>
              </a:solidFill>
              <a:latin typeface="Arial" pitchFamily="34" charset="0"/>
            </a:rPr>
            <a:t>信誉度问题</a:t>
          </a:r>
        </a:p>
        <a:p>
          <a:r>
            <a:rPr lang="zh-CN" altLang="en-US" dirty="0" smtClean="0">
              <a:solidFill>
                <a:srgbClr val="000000"/>
              </a:solidFill>
              <a:latin typeface="Arial" pitchFamily="34" charset="0"/>
            </a:rPr>
            <a:t>配送问题</a:t>
          </a:r>
        </a:p>
        <a:p>
          <a:r>
            <a:rPr lang="zh-CN" altLang="en-US" dirty="0" smtClean="0">
              <a:solidFill>
                <a:srgbClr val="000000"/>
              </a:solidFill>
              <a:latin typeface="Arial" pitchFamily="34" charset="0"/>
            </a:rPr>
            <a:t>支付问题</a:t>
          </a:r>
        </a:p>
        <a:p>
          <a:r>
            <a:rPr lang="zh-CN" altLang="en-US" dirty="0" smtClean="0">
              <a:solidFill>
                <a:srgbClr val="000000"/>
              </a:solidFill>
              <a:latin typeface="Arial" pitchFamily="34" charset="0"/>
            </a:rPr>
            <a:t>网络安全问题</a:t>
          </a:r>
          <a:endParaRPr lang="zh-CN" altLang="en-US" dirty="0"/>
        </a:p>
      </dgm:t>
    </dgm:pt>
    <dgm:pt modelId="{65D2A41B-DF10-49B1-A7A6-114E97552F2A}" type="parTrans" cxnId="{5B5E3465-D19D-4CFE-A8C6-A699B43DA7FD}">
      <dgm:prSet/>
      <dgm:spPr/>
      <dgm:t>
        <a:bodyPr/>
        <a:lstStyle/>
        <a:p>
          <a:endParaRPr lang="zh-CN" altLang="en-US"/>
        </a:p>
      </dgm:t>
    </dgm:pt>
    <dgm:pt modelId="{D293FE97-B19E-4508-9534-3B27CB147F8B}" type="sibTrans" cxnId="{5B5E3465-D19D-4CFE-A8C6-A699B43DA7FD}">
      <dgm:prSet/>
      <dgm:spPr/>
      <dgm:t>
        <a:bodyPr/>
        <a:lstStyle/>
        <a:p>
          <a:endParaRPr lang="zh-CN" altLang="en-US"/>
        </a:p>
      </dgm:t>
    </dgm:pt>
    <dgm:pt modelId="{0E6CCB3F-4338-4643-B2C7-3B91A363B789}" type="pres">
      <dgm:prSet presAssocID="{08418582-EB3D-47DB-8FF1-54ED3A6045FE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967492AC-AE1A-43BD-A5D0-EEA305992AAB}" type="pres">
      <dgm:prSet presAssocID="{08418582-EB3D-47DB-8FF1-54ED3A6045FE}" presName="Background" presStyleLbl="bgImgPlace1" presStyleIdx="0" presStyleCnt="1" custScaleY="241755"/>
      <dgm:spPr/>
    </dgm:pt>
    <dgm:pt modelId="{8A5998F0-8BF9-4BB8-A403-90A7B421534E}" type="pres">
      <dgm:prSet presAssocID="{08418582-EB3D-47DB-8FF1-54ED3A6045FE}" presName="ParentText1" presStyleLbl="revTx" presStyleIdx="0" presStyleCnt="2" custScaleY="1729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6187ED8-5D55-4B5F-83BD-CF714AFD1196}" type="pres">
      <dgm:prSet presAssocID="{08418582-EB3D-47DB-8FF1-54ED3A6045FE}" presName="ParentText2" presStyleLbl="revTx" presStyleIdx="1" presStyleCnt="2" custScaleY="1651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466E98-223A-45D1-8A10-B635039594A8}" type="pres">
      <dgm:prSet presAssocID="{08418582-EB3D-47DB-8FF1-54ED3A6045FE}" presName="Plus" presStyleLbl="alignNode1" presStyleIdx="0" presStyleCnt="2" custLinFactX="24997" custLinFactY="-32711" custLinFactNeighborX="100000" custLinFactNeighborY="-100000"/>
      <dgm:spPr/>
    </dgm:pt>
    <dgm:pt modelId="{D4D1A982-0CE8-4267-B5EA-C3376CED51E6}" type="pres">
      <dgm:prSet presAssocID="{08418582-EB3D-47DB-8FF1-54ED3A6045FE}" presName="Minus" presStyleLbl="alignNode1" presStyleIdx="1" presStyleCnt="2" custLinFactX="-20277" custLinFactY="-200000" custLinFactNeighborX="-100000" custLinFactNeighborY="-208417"/>
      <dgm:spPr/>
    </dgm:pt>
    <dgm:pt modelId="{07E26499-05F8-4C7F-9CE7-5135572FE93A}" type="pres">
      <dgm:prSet presAssocID="{08418582-EB3D-47DB-8FF1-54ED3A6045FE}" presName="Divider" presStyleLbl="parChTrans1D1" presStyleIdx="0" presStyleCnt="1" custFlipHor="1" custScaleX="2000000" custScaleY="283026"/>
      <dgm:spPr/>
    </dgm:pt>
  </dgm:ptLst>
  <dgm:cxnLst>
    <dgm:cxn modelId="{5B5E3465-D19D-4CFE-A8C6-A699B43DA7FD}" srcId="{08418582-EB3D-47DB-8FF1-54ED3A6045FE}" destId="{DFE21796-E681-4ADE-B6C7-A610707067A5}" srcOrd="1" destOrd="0" parTransId="{65D2A41B-DF10-49B1-A7A6-114E97552F2A}" sibTransId="{D293FE97-B19E-4508-9534-3B27CB147F8B}"/>
    <dgm:cxn modelId="{136748AD-6C3A-4E2C-B856-3D3C917153FF}" type="presOf" srcId="{08418582-EB3D-47DB-8FF1-54ED3A6045FE}" destId="{0E6CCB3F-4338-4643-B2C7-3B91A363B789}" srcOrd="0" destOrd="0" presId="urn:microsoft.com/office/officeart/2009/3/layout/PlusandMinus"/>
    <dgm:cxn modelId="{A6EFCC9E-5CB2-4240-8614-2ED0EB68C8E2}" srcId="{08418582-EB3D-47DB-8FF1-54ED3A6045FE}" destId="{6420D935-C5A3-4833-9838-372FC0F2402F}" srcOrd="0" destOrd="0" parTransId="{E156607E-0A42-45C2-AF60-4831B265CBEF}" sibTransId="{98284A24-AE11-4E41-95A2-E7A0C9B5446A}"/>
    <dgm:cxn modelId="{20CA15AA-F9EC-4568-81EB-FAB9BA53E87C}" type="presOf" srcId="{DFE21796-E681-4ADE-B6C7-A610707067A5}" destId="{56187ED8-5D55-4B5F-83BD-CF714AFD1196}" srcOrd="0" destOrd="0" presId="urn:microsoft.com/office/officeart/2009/3/layout/PlusandMinus"/>
    <dgm:cxn modelId="{F538F41E-AE6D-4456-80A6-F00FCED33172}" type="presOf" srcId="{6420D935-C5A3-4833-9838-372FC0F2402F}" destId="{8A5998F0-8BF9-4BB8-A403-90A7B421534E}" srcOrd="0" destOrd="0" presId="urn:microsoft.com/office/officeart/2009/3/layout/PlusandMinus"/>
    <dgm:cxn modelId="{C059D1A2-9685-4279-80CF-0A5228F0B4C9}" type="presParOf" srcId="{0E6CCB3F-4338-4643-B2C7-3B91A363B789}" destId="{967492AC-AE1A-43BD-A5D0-EEA305992AAB}" srcOrd="0" destOrd="0" presId="urn:microsoft.com/office/officeart/2009/3/layout/PlusandMinus"/>
    <dgm:cxn modelId="{84A31734-1D51-4D0B-A5D8-44D28ED89DB9}" type="presParOf" srcId="{0E6CCB3F-4338-4643-B2C7-3B91A363B789}" destId="{8A5998F0-8BF9-4BB8-A403-90A7B421534E}" srcOrd="1" destOrd="0" presId="urn:microsoft.com/office/officeart/2009/3/layout/PlusandMinus"/>
    <dgm:cxn modelId="{48BDBD71-7F52-4F7D-8597-41CD5C755C97}" type="presParOf" srcId="{0E6CCB3F-4338-4643-B2C7-3B91A363B789}" destId="{56187ED8-5D55-4B5F-83BD-CF714AFD1196}" srcOrd="2" destOrd="0" presId="urn:microsoft.com/office/officeart/2009/3/layout/PlusandMinus"/>
    <dgm:cxn modelId="{830E4C3E-896F-46F2-8C70-347C91B586B2}" type="presParOf" srcId="{0E6CCB3F-4338-4643-B2C7-3B91A363B789}" destId="{1E466E98-223A-45D1-8A10-B635039594A8}" srcOrd="3" destOrd="0" presId="urn:microsoft.com/office/officeart/2009/3/layout/PlusandMinus"/>
    <dgm:cxn modelId="{F5189FF7-4962-434E-BB2A-0755A8D9CFD0}" type="presParOf" srcId="{0E6CCB3F-4338-4643-B2C7-3B91A363B789}" destId="{D4D1A982-0CE8-4267-B5EA-C3376CED51E6}" srcOrd="4" destOrd="0" presId="urn:microsoft.com/office/officeart/2009/3/layout/PlusandMinus"/>
    <dgm:cxn modelId="{7AE74883-8D02-42E3-A5A3-6DEA4A918643}" type="presParOf" srcId="{0E6CCB3F-4338-4643-B2C7-3B91A363B789}" destId="{07E26499-05F8-4C7F-9CE7-5135572FE93A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B2C091-A7DC-46BE-83C7-FD2CE7E010FD}">
      <dsp:nvSpPr>
        <dsp:cNvPr id="0" name=""/>
        <dsp:cNvSpPr/>
      </dsp:nvSpPr>
      <dsp:spPr>
        <a:xfrm>
          <a:off x="0" y="0"/>
          <a:ext cx="4115936" cy="521723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738661-CFB5-408A-AA42-BE603EC886A7}">
      <dsp:nvSpPr>
        <dsp:cNvPr id="0" name=""/>
        <dsp:cNvSpPr/>
      </dsp:nvSpPr>
      <dsp:spPr>
        <a:xfrm>
          <a:off x="2057968" y="561833"/>
          <a:ext cx="2675358" cy="1235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rgbClr val="000000"/>
              </a:solidFill>
            </a:rPr>
            <a:t>服装家居饰品类</a:t>
          </a:r>
          <a:endParaRPr lang="zh-CN" altLang="en-US" sz="2400" kern="1200" dirty="0">
            <a:solidFill>
              <a:srgbClr val="000000"/>
            </a:solidFill>
          </a:endParaRPr>
        </a:p>
      </dsp:txBody>
      <dsp:txXfrm>
        <a:off x="2118257" y="622122"/>
        <a:ext cx="2554780" cy="1114438"/>
      </dsp:txXfrm>
    </dsp:sp>
    <dsp:sp modelId="{61DDCFA4-16A1-4510-8693-C7112AF19D9A}">
      <dsp:nvSpPr>
        <dsp:cNvPr id="0" name=""/>
        <dsp:cNvSpPr/>
      </dsp:nvSpPr>
      <dsp:spPr>
        <a:xfrm>
          <a:off x="2057968" y="1951227"/>
          <a:ext cx="2675358" cy="1235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rgbClr val="000000"/>
              </a:solidFill>
            </a:rPr>
            <a:t>书籍音像制品类</a:t>
          </a:r>
          <a:endParaRPr lang="zh-CN" altLang="en-US" sz="2400" kern="1200" dirty="0">
            <a:solidFill>
              <a:srgbClr val="000000"/>
            </a:solidFill>
          </a:endParaRPr>
        </a:p>
      </dsp:txBody>
      <dsp:txXfrm>
        <a:off x="2118257" y="2011516"/>
        <a:ext cx="2554780" cy="1114438"/>
      </dsp:txXfrm>
    </dsp:sp>
    <dsp:sp modelId="{2A32DFA1-6DD9-45A5-9DF9-8CB57663AFEB}">
      <dsp:nvSpPr>
        <dsp:cNvPr id="0" name=""/>
        <dsp:cNvSpPr/>
      </dsp:nvSpPr>
      <dsp:spPr>
        <a:xfrm>
          <a:off x="2057968" y="3340621"/>
          <a:ext cx="2675358" cy="1235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rgbClr val="000000"/>
              </a:solidFill>
            </a:rPr>
            <a:t>化妆品类</a:t>
          </a:r>
          <a:endParaRPr lang="zh-CN" altLang="en-US" sz="2400" kern="1200" dirty="0">
            <a:solidFill>
              <a:srgbClr val="000000"/>
            </a:solidFill>
          </a:endParaRPr>
        </a:p>
      </dsp:txBody>
      <dsp:txXfrm>
        <a:off x="2118257" y="3400910"/>
        <a:ext cx="2554780" cy="11144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492AC-AE1A-43BD-A5D0-EEA305992AAB}">
      <dsp:nvSpPr>
        <dsp:cNvPr id="0" name=""/>
        <dsp:cNvSpPr/>
      </dsp:nvSpPr>
      <dsp:spPr>
        <a:xfrm>
          <a:off x="431987" y="0"/>
          <a:ext cx="4175874" cy="521723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5998F0-8BF9-4BB8-A403-90A7B421534E}">
      <dsp:nvSpPr>
        <dsp:cNvPr id="0" name=""/>
        <dsp:cNvSpPr/>
      </dsp:nvSpPr>
      <dsp:spPr>
        <a:xfrm>
          <a:off x="556783" y="1108376"/>
          <a:ext cx="1939141" cy="3193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43815" rIns="43815" bIns="43815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>
              <a:solidFill>
                <a:srgbClr val="000000"/>
              </a:solidFill>
            </a:rPr>
            <a:t>商品种类多且新</a:t>
          </a: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>
              <a:solidFill>
                <a:srgbClr val="000000"/>
              </a:solidFill>
            </a:rPr>
            <a:t>价格低</a:t>
          </a: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>
              <a:solidFill>
                <a:srgbClr val="000000"/>
              </a:solidFill>
            </a:rPr>
            <a:t>没有时间限制</a:t>
          </a: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>
              <a:solidFill>
                <a:srgbClr val="000000"/>
              </a:solidFill>
            </a:rPr>
            <a:t>商品容易查找</a:t>
          </a: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>
              <a:solidFill>
                <a:srgbClr val="000000"/>
              </a:solidFill>
            </a:rPr>
            <a:t>服务的范围</a:t>
          </a:r>
          <a:endParaRPr lang="zh-CN" altLang="en-US" sz="2300" kern="1200" dirty="0"/>
        </a:p>
      </dsp:txBody>
      <dsp:txXfrm>
        <a:off x="556783" y="1108376"/>
        <a:ext cx="1939141" cy="3193390"/>
      </dsp:txXfrm>
    </dsp:sp>
    <dsp:sp modelId="{56187ED8-5D55-4B5F-83BD-CF714AFD1196}">
      <dsp:nvSpPr>
        <dsp:cNvPr id="0" name=""/>
        <dsp:cNvSpPr/>
      </dsp:nvSpPr>
      <dsp:spPr>
        <a:xfrm>
          <a:off x="2539123" y="1180378"/>
          <a:ext cx="1939141" cy="3049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>
              <a:solidFill>
                <a:srgbClr val="000000"/>
              </a:solidFill>
              <a:latin typeface="Arial" pitchFamily="34" charset="0"/>
            </a:rPr>
            <a:t>信誉度问题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>
              <a:solidFill>
                <a:srgbClr val="000000"/>
              </a:solidFill>
              <a:latin typeface="Arial" pitchFamily="34" charset="0"/>
            </a:rPr>
            <a:t>配送问题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>
              <a:solidFill>
                <a:srgbClr val="000000"/>
              </a:solidFill>
              <a:latin typeface="Arial" pitchFamily="34" charset="0"/>
            </a:rPr>
            <a:t>支付问题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200" kern="1200" dirty="0" smtClean="0">
              <a:solidFill>
                <a:srgbClr val="000000"/>
              </a:solidFill>
              <a:latin typeface="Arial" pitchFamily="34" charset="0"/>
            </a:rPr>
            <a:t>网络安全问题</a:t>
          </a:r>
          <a:endParaRPr lang="zh-CN" altLang="en-US" sz="2200" kern="1200" dirty="0"/>
        </a:p>
      </dsp:txBody>
      <dsp:txXfrm>
        <a:off x="2539123" y="1180378"/>
        <a:ext cx="1939141" cy="3049386"/>
      </dsp:txXfrm>
    </dsp:sp>
    <dsp:sp modelId="{1E466E98-223A-45D1-8A10-B635039594A8}">
      <dsp:nvSpPr>
        <dsp:cNvPr id="0" name=""/>
        <dsp:cNvSpPr/>
      </dsp:nvSpPr>
      <dsp:spPr>
        <a:xfrm>
          <a:off x="1019944" y="14817"/>
          <a:ext cx="815975" cy="815975"/>
        </a:xfrm>
        <a:prstGeom prst="plus">
          <a:avLst>
            <a:gd name="adj" fmla="val 328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D1A982-0CE8-4267-B5EA-C3376CED51E6}">
      <dsp:nvSpPr>
        <dsp:cNvPr id="0" name=""/>
        <dsp:cNvSpPr/>
      </dsp:nvSpPr>
      <dsp:spPr>
        <a:xfrm>
          <a:off x="3108179" y="316283"/>
          <a:ext cx="767976" cy="263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E26499-05F8-4C7F-9CE7-5135572FE93A}">
      <dsp:nvSpPr>
        <dsp:cNvPr id="0" name=""/>
        <dsp:cNvSpPr/>
      </dsp:nvSpPr>
      <dsp:spPr>
        <a:xfrm flipH="1">
          <a:off x="2515364" y="172272"/>
          <a:ext cx="9599" cy="4990592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zh-CN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4460" y="254000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4000" dirty="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网络购物</a:t>
            </a:r>
            <a:endParaRPr lang="zh-CN" altLang="en-US" sz="400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aphicFrame>
        <p:nvGraphicFramePr>
          <p:cNvPr id="9" name="内容占位符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188522"/>
              </p:ext>
            </p:extLst>
          </p:nvPr>
        </p:nvGraphicFramePr>
        <p:xfrm>
          <a:off x="0" y="1600547"/>
          <a:ext cx="4733327" cy="5217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4460" y="1212334"/>
            <a:ext cx="4042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一：销售排名</a:t>
            </a:r>
            <a:endParaRPr lang="zh-CN" altLang="en-US" dirty="0"/>
          </a:p>
        </p:txBody>
      </p:sp>
      <p:graphicFrame>
        <p:nvGraphicFramePr>
          <p:cNvPr id="6" name="图示 5"/>
          <p:cNvGraphicFramePr/>
          <p:nvPr>
            <p:extLst>
              <p:ext uri="{D42A27DB-BD31-4B8C-83A1-F6EECF244321}">
                <p14:modId xmlns:p14="http://schemas.microsoft.com/office/powerpoint/2010/main" val="452937606"/>
              </p:ext>
            </p:extLst>
          </p:nvPr>
        </p:nvGraphicFramePr>
        <p:xfrm>
          <a:off x="4344144" y="1600548"/>
          <a:ext cx="4799856" cy="5217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860032" y="1212334"/>
            <a:ext cx="3824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dirty="0"/>
              <a:t>二、畅销影响因素</a:t>
            </a:r>
          </a:p>
        </p:txBody>
      </p:sp>
    </p:spTree>
    <p:extLst>
      <p:ext uri="{BB962C8B-B14F-4D97-AF65-F5344CB8AC3E}">
        <p14:creationId xmlns:p14="http://schemas.microsoft.com/office/powerpoint/2010/main" val="99022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顶峰">
  <a:themeElements>
    <a:clrScheme name="顶峰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顶峰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顶峰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45</Words>
  <Application>Microsoft Office PowerPoint</Application>
  <PresentationFormat>全屏显示(4:3)</PresentationFormat>
  <Paragraphs>15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顶峰</vt:lpstr>
      <vt:lpstr>网络购物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网络购物</dc:title>
  <dc:creator>Administrator</dc:creator>
  <cp:lastModifiedBy>Windows 用户</cp:lastModifiedBy>
  <cp:revision>2</cp:revision>
  <dcterms:created xsi:type="dcterms:W3CDTF">2019-04-17T01:14:32Z</dcterms:created>
  <dcterms:modified xsi:type="dcterms:W3CDTF">2019-04-17T01:18:34Z</dcterms:modified>
</cp:coreProperties>
</file>