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explosion val="8"/>
          </c:dPt>
          <c:cat>
            <c:strRef>
              <c:f>Sheet1!$A$2:$A$5</c:f>
              <c:strCache>
                <c:ptCount val="3"/>
                <c:pt idx="0">
                  <c:v>服装家居饰品</c:v>
                </c:pt>
                <c:pt idx="1">
                  <c:v>书籍影像制作</c:v>
                </c:pt>
                <c:pt idx="2">
                  <c:v>化妆品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 formatCode="0.00%">
                  <c:v>0.48899999999999999</c:v>
                </c:pt>
                <c:pt idx="1">
                  <c:v>0.25800000000000001</c:v>
                </c:pt>
                <c:pt idx="2">
                  <c:v>0.251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887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942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707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378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680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46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69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601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220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290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2468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9F1EB-0966-4FC2-8316-59666557D54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0334D-D477-46C7-B049-AA0E8637D8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406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51520" y="260648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网络购物</a:t>
            </a:r>
            <a:endParaRPr lang="zh-CN" altLang="en-US" sz="3200" dirty="0"/>
          </a:p>
        </p:txBody>
      </p:sp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2640389408"/>
              </p:ext>
            </p:extLst>
          </p:nvPr>
        </p:nvGraphicFramePr>
        <p:xfrm>
          <a:off x="222259" y="827699"/>
          <a:ext cx="3989701" cy="3249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左大括号 13"/>
          <p:cNvSpPr/>
          <p:nvPr/>
        </p:nvSpPr>
        <p:spPr>
          <a:xfrm>
            <a:off x="1115616" y="4465806"/>
            <a:ext cx="288032" cy="184351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23888" y="5158062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优越之处</a:t>
            </a:r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547664" y="4509120"/>
            <a:ext cx="22322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商品种类多而新</a:t>
            </a:r>
            <a:endParaRPr lang="en-US" altLang="zh-CN" dirty="0" smtClean="0"/>
          </a:p>
          <a:p>
            <a:r>
              <a:rPr lang="en-US" altLang="zh-CN" dirty="0" smtClean="0"/>
              <a:t>2.</a:t>
            </a:r>
            <a:r>
              <a:rPr lang="zh-CN" altLang="en-US" dirty="0" smtClean="0"/>
              <a:t>价格低</a:t>
            </a:r>
            <a:endParaRPr lang="en-US" altLang="zh-CN" dirty="0" smtClean="0"/>
          </a:p>
          <a:p>
            <a:r>
              <a:rPr lang="en-US" altLang="zh-CN" dirty="0" smtClean="0"/>
              <a:t>3.</a:t>
            </a:r>
            <a:r>
              <a:rPr lang="zh-CN" altLang="en-US" dirty="0" smtClean="0"/>
              <a:t>没有时间限制</a:t>
            </a:r>
            <a:endParaRPr lang="en-US" altLang="zh-CN" dirty="0" smtClean="0"/>
          </a:p>
          <a:p>
            <a:r>
              <a:rPr lang="en-US" altLang="zh-CN" dirty="0" smtClean="0"/>
              <a:t>4.</a:t>
            </a:r>
            <a:r>
              <a:rPr lang="zh-CN" altLang="en-US" dirty="0" smtClean="0"/>
              <a:t>商品容易查找</a:t>
            </a:r>
            <a:endParaRPr lang="en-US" altLang="zh-CN" dirty="0" smtClean="0"/>
          </a:p>
          <a:p>
            <a:r>
              <a:rPr lang="en-US" altLang="zh-CN" dirty="0" smtClean="0"/>
              <a:t>5.</a:t>
            </a:r>
            <a:r>
              <a:rPr lang="zh-CN" altLang="en-US" dirty="0" smtClean="0"/>
              <a:t>网络商品的服务范围广</a:t>
            </a:r>
            <a:endParaRPr lang="zh-CN" altLang="en-US" dirty="0"/>
          </a:p>
        </p:txBody>
      </p:sp>
      <p:sp>
        <p:nvSpPr>
          <p:cNvPr id="17" name="左大括号 16"/>
          <p:cNvSpPr/>
          <p:nvPr/>
        </p:nvSpPr>
        <p:spPr>
          <a:xfrm>
            <a:off x="5364088" y="4701336"/>
            <a:ext cx="360040" cy="110305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572001" y="5042022"/>
            <a:ext cx="792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不利之处</a:t>
            </a:r>
            <a:endParaRPr lang="zh-CN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012160" y="4581128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信誉度问题</a:t>
            </a:r>
            <a:endParaRPr lang="en-US" altLang="zh-CN" dirty="0" smtClean="0"/>
          </a:p>
          <a:p>
            <a:r>
              <a:rPr lang="en-US" altLang="zh-CN" dirty="0" smtClean="0"/>
              <a:t>2.</a:t>
            </a:r>
            <a:r>
              <a:rPr lang="zh-CN" altLang="en-US" dirty="0" smtClean="0"/>
              <a:t>配送问题</a:t>
            </a:r>
            <a:endParaRPr lang="en-US" altLang="zh-CN" dirty="0" smtClean="0"/>
          </a:p>
          <a:p>
            <a:r>
              <a:rPr lang="en-US" altLang="zh-CN" dirty="0" smtClean="0"/>
              <a:t>3.</a:t>
            </a:r>
            <a:r>
              <a:rPr lang="zh-CN" altLang="en-US" dirty="0" smtClean="0"/>
              <a:t>支付问题</a:t>
            </a:r>
            <a:endParaRPr lang="en-US" altLang="zh-CN" dirty="0" smtClean="0"/>
          </a:p>
          <a:p>
            <a:r>
              <a:rPr lang="en-US" altLang="zh-CN" dirty="0" smtClean="0"/>
              <a:t>4.</a:t>
            </a:r>
            <a:r>
              <a:rPr lang="zh-CN" altLang="en-US" dirty="0" smtClean="0"/>
              <a:t>网络安全问题</a:t>
            </a:r>
            <a:endParaRPr lang="zh-CN" altLang="en-US" dirty="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845423"/>
            <a:ext cx="4710526" cy="312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942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55</Words>
  <Application>Microsoft Office PowerPoint</Application>
  <PresentationFormat>全屏显示(4:3)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网络购物</dc:title>
  <dc:creator>Windows 用户</dc:creator>
  <cp:lastModifiedBy>Windows 用户</cp:lastModifiedBy>
  <cp:revision>5</cp:revision>
  <dcterms:created xsi:type="dcterms:W3CDTF">2019-04-17T01:02:11Z</dcterms:created>
  <dcterms:modified xsi:type="dcterms:W3CDTF">2019-04-17T01:49:08Z</dcterms:modified>
</cp:coreProperties>
</file>