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9" r:id="rId3"/>
    <p:sldId id="258" r:id="rId4"/>
    <p:sldId id="257" r:id="rId5"/>
  </p:sldIdLst>
  <p:sldSz cx="5143500" cy="91440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2" d="100"/>
          <a:sy n="52" d="100"/>
        </p:scale>
        <p:origin x="25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385763" y="1496484"/>
            <a:ext cx="4371975" cy="3183467"/>
          </a:xfrm>
        </p:spPr>
        <p:txBody>
          <a:bodyPr anchor="b"/>
          <a:lstStyle>
            <a:lvl1pPr algn="ctr">
              <a:defRPr sz="3375"/>
            </a:lvl1pPr>
          </a:lstStyle>
          <a:p>
            <a:r>
              <a:rPr lang="zh-CN" altLang="en-US"/>
              <a:t>单击此处编辑母版标题样式</a:t>
            </a:r>
            <a:endParaRPr lang="en-US" dirty="0"/>
          </a:p>
        </p:txBody>
      </p:sp>
      <p:sp>
        <p:nvSpPr>
          <p:cNvPr id="3" name="Subtitle 2"/>
          <p:cNvSpPr>
            <a:spLocks noGrp="1"/>
          </p:cNvSpPr>
          <p:nvPr>
            <p:ph type="subTitle" idx="1"/>
          </p:nvPr>
        </p:nvSpPr>
        <p:spPr>
          <a:xfrm>
            <a:off x="642938" y="4802717"/>
            <a:ext cx="3857625" cy="2207683"/>
          </a:xfrm>
        </p:spPr>
        <p:txBody>
          <a:bodyPr/>
          <a:lstStyle>
            <a:lvl1pPr marL="0" indent="0" algn="ctr">
              <a:buNone/>
              <a:defRPr sz="1350"/>
            </a:lvl1pPr>
            <a:lvl2pPr marL="257175" indent="0" algn="ctr">
              <a:buNone/>
              <a:defRPr sz="1125"/>
            </a:lvl2pPr>
            <a:lvl3pPr marL="514350" indent="0" algn="ctr">
              <a:buNone/>
              <a:defRPr sz="1015"/>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350937" y="2279653"/>
            <a:ext cx="4436269" cy="3803649"/>
          </a:xfrm>
        </p:spPr>
        <p:txBody>
          <a:bodyPr anchor="b"/>
          <a:lstStyle>
            <a:lvl1pPr>
              <a:defRPr sz="3375"/>
            </a:lvl1pPr>
          </a:lstStyle>
          <a:p>
            <a:r>
              <a:rPr lang="zh-CN" altLang="en-US"/>
              <a:t>单击此处编辑母版标题样式</a:t>
            </a:r>
            <a:endParaRPr lang="en-US" dirty="0"/>
          </a:p>
        </p:txBody>
      </p:sp>
      <p:sp>
        <p:nvSpPr>
          <p:cNvPr id="3" name="Text Placeholder 2"/>
          <p:cNvSpPr>
            <a:spLocks noGrp="1"/>
          </p:cNvSpPr>
          <p:nvPr>
            <p:ph type="body" idx="1"/>
          </p:nvPr>
        </p:nvSpPr>
        <p:spPr>
          <a:xfrm>
            <a:off x="350937" y="6119286"/>
            <a:ext cx="4436269" cy="2000249"/>
          </a:xfrm>
        </p:spPr>
        <p:txBody>
          <a:bodyPr/>
          <a:lstStyle>
            <a:lvl1pPr marL="0" indent="0">
              <a:buNone/>
              <a:defRPr sz="1350">
                <a:solidFill>
                  <a:schemeClr val="tx1"/>
                </a:solidFill>
              </a:defRPr>
            </a:lvl1pPr>
            <a:lvl2pPr marL="257175" indent="0">
              <a:buNone/>
              <a:defRPr sz="1125">
                <a:solidFill>
                  <a:schemeClr val="tx1">
                    <a:tint val="75000"/>
                  </a:schemeClr>
                </a:solidFill>
              </a:defRPr>
            </a:lvl2pPr>
            <a:lvl3pPr marL="514350" indent="0">
              <a:buNone/>
              <a:defRPr sz="1015">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353615" y="2434167"/>
            <a:ext cx="2185988" cy="5801784"/>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2603897" y="2434167"/>
            <a:ext cx="2185988" cy="5801784"/>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354285" y="486836"/>
            <a:ext cx="4436269" cy="176741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354286" y="2241551"/>
            <a:ext cx="2175941" cy="1098549"/>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a:t>单击此处编辑母版文本样式</a:t>
            </a:r>
          </a:p>
        </p:txBody>
      </p:sp>
      <p:sp>
        <p:nvSpPr>
          <p:cNvPr id="4" name="Content Placeholder 3"/>
          <p:cNvSpPr>
            <a:spLocks noGrp="1"/>
          </p:cNvSpPr>
          <p:nvPr>
            <p:ph sz="half" idx="2"/>
          </p:nvPr>
        </p:nvSpPr>
        <p:spPr>
          <a:xfrm>
            <a:off x="354286" y="3340100"/>
            <a:ext cx="2175941" cy="4912784"/>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2603897" y="2241551"/>
            <a:ext cx="2186657" cy="1098549"/>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a:t>单击此处编辑母版文本样式</a:t>
            </a:r>
          </a:p>
        </p:txBody>
      </p:sp>
      <p:sp>
        <p:nvSpPr>
          <p:cNvPr id="6" name="Content Placeholder 5"/>
          <p:cNvSpPr>
            <a:spLocks noGrp="1"/>
          </p:cNvSpPr>
          <p:nvPr>
            <p:ph sz="quarter" idx="4"/>
          </p:nvPr>
        </p:nvSpPr>
        <p:spPr>
          <a:xfrm>
            <a:off x="2603897" y="3340100"/>
            <a:ext cx="2186657" cy="4912784"/>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354285" y="609600"/>
            <a:ext cx="1658913" cy="2133600"/>
          </a:xfrm>
        </p:spPr>
        <p:txBody>
          <a:bodyPr anchor="b"/>
          <a:lstStyle>
            <a:lvl1pPr>
              <a:defRPr sz="1800"/>
            </a:lvl1pPr>
          </a:lstStyle>
          <a:p>
            <a:r>
              <a:rPr lang="zh-CN" altLang="en-US"/>
              <a:t>单击此处编辑母版标题样式</a:t>
            </a:r>
            <a:endParaRPr lang="en-US" dirty="0"/>
          </a:p>
        </p:txBody>
      </p:sp>
      <p:sp>
        <p:nvSpPr>
          <p:cNvPr id="3" name="Content Placeholder 2"/>
          <p:cNvSpPr>
            <a:spLocks noGrp="1"/>
          </p:cNvSpPr>
          <p:nvPr>
            <p:ph idx="1"/>
          </p:nvPr>
        </p:nvSpPr>
        <p:spPr>
          <a:xfrm>
            <a:off x="2186657" y="1316569"/>
            <a:ext cx="2603897" cy="6498167"/>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354285" y="2743200"/>
            <a:ext cx="1658913" cy="5082117"/>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7400"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354285" y="609600"/>
            <a:ext cx="1658913" cy="2133600"/>
          </a:xfrm>
        </p:spPr>
        <p:txBody>
          <a:bodyPr anchor="b"/>
          <a:lstStyle>
            <a:lvl1pPr>
              <a:defRPr sz="18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186657" y="1316569"/>
            <a:ext cx="2603897" cy="6498167"/>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zh-CN" altLang="en-US"/>
              <a:t>单击图标添加图片</a:t>
            </a:r>
            <a:endParaRPr lang="en-US" dirty="0"/>
          </a:p>
        </p:txBody>
      </p:sp>
      <p:sp>
        <p:nvSpPr>
          <p:cNvPr id="4" name="Text Placeholder 3"/>
          <p:cNvSpPr>
            <a:spLocks noGrp="1"/>
          </p:cNvSpPr>
          <p:nvPr>
            <p:ph type="body" sz="half" idx="2"/>
          </p:nvPr>
        </p:nvSpPr>
        <p:spPr>
          <a:xfrm>
            <a:off x="354285" y="2743200"/>
            <a:ext cx="1658913" cy="5082117"/>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7400"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80818" y="486834"/>
            <a:ext cx="1109067" cy="7749117"/>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353616" y="486834"/>
            <a:ext cx="3262908" cy="774911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09058AF-D461-406A-9843-DF2335A41F3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3616" y="486836"/>
            <a:ext cx="4436269" cy="1767417"/>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353616" y="2434167"/>
            <a:ext cx="4436269" cy="580178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353615" y="8475136"/>
            <a:ext cx="1157288" cy="486833"/>
          </a:xfrm>
          <a:prstGeom prst="rect">
            <a:avLst/>
          </a:prstGeom>
        </p:spPr>
        <p:txBody>
          <a:bodyPr vert="horz" lIns="91440" tIns="45720" rIns="91440" bIns="45720" rtlCol="0" anchor="ctr"/>
          <a:lstStyle>
            <a:lvl1pPr algn="l">
              <a:defRPr sz="675">
                <a:solidFill>
                  <a:schemeClr val="tx1">
                    <a:tint val="75000"/>
                  </a:schemeClr>
                </a:solidFill>
              </a:defRPr>
            </a:lvl1pPr>
          </a:lstStyle>
          <a:p>
            <a:fld id="{02DE611A-E5D2-4EA3-A8A5-B705ACDF51A5}" type="datetimeFigureOut">
              <a:rPr lang="zh-CN" altLang="en-US" smtClean="0"/>
              <a:t>2020/10/26</a:t>
            </a:fld>
            <a:endParaRPr lang="zh-CN" altLang="en-US"/>
          </a:p>
        </p:txBody>
      </p:sp>
      <p:sp>
        <p:nvSpPr>
          <p:cNvPr id="5" name="Footer Placeholder 4"/>
          <p:cNvSpPr>
            <a:spLocks noGrp="1"/>
          </p:cNvSpPr>
          <p:nvPr>
            <p:ph type="ftr" sz="quarter" idx="3"/>
          </p:nvPr>
        </p:nvSpPr>
        <p:spPr>
          <a:xfrm>
            <a:off x="1703785" y="8475136"/>
            <a:ext cx="1735931" cy="486833"/>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3632597" y="8475136"/>
            <a:ext cx="1157288" cy="486833"/>
          </a:xfrm>
          <a:prstGeom prst="rect">
            <a:avLst/>
          </a:prstGeom>
        </p:spPr>
        <p:txBody>
          <a:bodyPr vert="horz" lIns="91440" tIns="45720" rIns="91440" bIns="45720" rtlCol="0" anchor="ctr"/>
          <a:lstStyle>
            <a:lvl1pPr algn="r">
              <a:defRPr sz="675">
                <a:solidFill>
                  <a:schemeClr val="tx1">
                    <a:tint val="75000"/>
                  </a:schemeClr>
                </a:solidFill>
              </a:defRPr>
            </a:lvl1pPr>
          </a:lstStyle>
          <a:p>
            <a:fld id="{909058AF-D461-406A-9843-DF2335A41F3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905" indent="-128905" algn="l" defTabSz="514350" rtl="0" eaLnBrk="1" latinLnBrk="0" hangingPunct="1">
        <a:lnSpc>
          <a:spcPct val="90000"/>
        </a:lnSpc>
        <a:spcBef>
          <a:spcPts val="565"/>
        </a:spcBef>
        <a:buFont typeface="Arial" panose="020B0604020202020204" pitchFamily="34" charset="0"/>
        <a:buChar char="•"/>
        <a:defRPr sz="1575" kern="1200">
          <a:solidFill>
            <a:schemeClr val="tx1"/>
          </a:solidFill>
          <a:latin typeface="+mn-lt"/>
          <a:ea typeface="+mn-ea"/>
          <a:cs typeface="+mn-cs"/>
        </a:defRPr>
      </a:lvl1pPr>
      <a:lvl2pPr marL="386080" indent="-128905" algn="l" defTabSz="514350" rtl="0" eaLnBrk="1" latinLnBrk="0" hangingPunct="1">
        <a:lnSpc>
          <a:spcPct val="90000"/>
        </a:lnSpc>
        <a:spcBef>
          <a:spcPts val="280"/>
        </a:spcBef>
        <a:buFont typeface="Arial" panose="020B0604020202020204" pitchFamily="34" charset="0"/>
        <a:buChar char="•"/>
        <a:defRPr sz="1350" kern="1200">
          <a:solidFill>
            <a:schemeClr val="tx1"/>
          </a:solidFill>
          <a:latin typeface="+mn-lt"/>
          <a:ea typeface="+mn-ea"/>
          <a:cs typeface="+mn-cs"/>
        </a:defRPr>
      </a:lvl2pPr>
      <a:lvl3pPr marL="643255" indent="-128905" algn="l" defTabSz="514350" rtl="0" eaLnBrk="1" latinLnBrk="0" hangingPunct="1">
        <a:lnSpc>
          <a:spcPct val="90000"/>
        </a:lnSpc>
        <a:spcBef>
          <a:spcPts val="280"/>
        </a:spcBef>
        <a:buFont typeface="Arial" panose="020B0604020202020204" pitchFamily="34" charset="0"/>
        <a:buChar char="•"/>
        <a:defRPr sz="1125" kern="1200">
          <a:solidFill>
            <a:schemeClr val="tx1"/>
          </a:solidFill>
          <a:latin typeface="+mn-lt"/>
          <a:ea typeface="+mn-ea"/>
          <a:cs typeface="+mn-cs"/>
        </a:defRPr>
      </a:lvl3pPr>
      <a:lvl4pPr marL="9004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4pPr>
      <a:lvl5pPr marL="11576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5pPr>
      <a:lvl6pPr marL="141478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6pPr>
      <a:lvl7pPr marL="167195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7pPr>
      <a:lvl8pPr marL="19291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8pPr>
      <a:lvl9pPr marL="21863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9pPr>
    </p:bodyStyle>
    <p:otherStyle>
      <a:defPPr>
        <a:defRPr lang="en-US"/>
      </a:defPPr>
      <a:lvl1pPr marL="0" algn="l" defTabSz="514350" rtl="0" eaLnBrk="1" latinLnBrk="0" hangingPunct="1">
        <a:defRPr sz="1015" kern="1200">
          <a:solidFill>
            <a:schemeClr val="tx1"/>
          </a:solidFill>
          <a:latin typeface="+mn-lt"/>
          <a:ea typeface="+mn-ea"/>
          <a:cs typeface="+mn-cs"/>
        </a:defRPr>
      </a:lvl1pPr>
      <a:lvl2pPr marL="257175" algn="l" defTabSz="514350" rtl="0" eaLnBrk="1" latinLnBrk="0" hangingPunct="1">
        <a:defRPr sz="1015" kern="1200">
          <a:solidFill>
            <a:schemeClr val="tx1"/>
          </a:solidFill>
          <a:latin typeface="+mn-lt"/>
          <a:ea typeface="+mn-ea"/>
          <a:cs typeface="+mn-cs"/>
        </a:defRPr>
      </a:lvl2pPr>
      <a:lvl3pPr marL="514350" algn="l" defTabSz="514350" rtl="0" eaLnBrk="1" latinLnBrk="0" hangingPunct="1">
        <a:defRPr sz="1015" kern="1200">
          <a:solidFill>
            <a:schemeClr val="tx1"/>
          </a:solidFill>
          <a:latin typeface="+mn-lt"/>
          <a:ea typeface="+mn-ea"/>
          <a:cs typeface="+mn-cs"/>
        </a:defRPr>
      </a:lvl3pPr>
      <a:lvl4pPr marL="771525" algn="l" defTabSz="514350" rtl="0" eaLnBrk="1" latinLnBrk="0" hangingPunct="1">
        <a:defRPr sz="1015" kern="1200">
          <a:solidFill>
            <a:schemeClr val="tx1"/>
          </a:solidFill>
          <a:latin typeface="+mn-lt"/>
          <a:ea typeface="+mn-ea"/>
          <a:cs typeface="+mn-cs"/>
        </a:defRPr>
      </a:lvl4pPr>
      <a:lvl5pPr marL="1028700" algn="l" defTabSz="514350" rtl="0" eaLnBrk="1" latinLnBrk="0" hangingPunct="1">
        <a:defRPr sz="1015" kern="1200">
          <a:solidFill>
            <a:schemeClr val="tx1"/>
          </a:solidFill>
          <a:latin typeface="+mn-lt"/>
          <a:ea typeface="+mn-ea"/>
          <a:cs typeface="+mn-cs"/>
        </a:defRPr>
      </a:lvl5pPr>
      <a:lvl6pPr marL="1285875" algn="l" defTabSz="514350" rtl="0" eaLnBrk="1" latinLnBrk="0" hangingPunct="1">
        <a:defRPr sz="1015" kern="1200">
          <a:solidFill>
            <a:schemeClr val="tx1"/>
          </a:solidFill>
          <a:latin typeface="+mn-lt"/>
          <a:ea typeface="+mn-ea"/>
          <a:cs typeface="+mn-cs"/>
        </a:defRPr>
      </a:lvl6pPr>
      <a:lvl7pPr marL="1543050" algn="l" defTabSz="514350" rtl="0" eaLnBrk="1" latinLnBrk="0" hangingPunct="1">
        <a:defRPr sz="1015" kern="1200">
          <a:solidFill>
            <a:schemeClr val="tx1"/>
          </a:solidFill>
          <a:latin typeface="+mn-lt"/>
          <a:ea typeface="+mn-ea"/>
          <a:cs typeface="+mn-cs"/>
        </a:defRPr>
      </a:lvl7pPr>
      <a:lvl8pPr marL="1800225" algn="l" defTabSz="514350" rtl="0" eaLnBrk="1" latinLnBrk="0" hangingPunct="1">
        <a:defRPr sz="1015" kern="1200">
          <a:solidFill>
            <a:schemeClr val="tx1"/>
          </a:solidFill>
          <a:latin typeface="+mn-lt"/>
          <a:ea typeface="+mn-ea"/>
          <a:cs typeface="+mn-cs"/>
        </a:defRPr>
      </a:lvl8pPr>
      <a:lvl9pPr marL="2057400" algn="l" defTabSz="514350" rtl="0" eaLnBrk="1" latinLnBrk="0" hangingPunct="1">
        <a:defRPr sz="1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5.png"/><Relationship Id="rId4"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2755" b="97407" l="2743" r="95148"/>
                    </a14:imgEffect>
                  </a14:imgLayer>
                </a14:imgProps>
              </a:ext>
              <a:ext uri="{28A0092B-C50C-407E-A947-70E740481C1C}">
                <a14:useLocalDpi xmlns:a14="http://schemas.microsoft.com/office/drawing/2010/main"/>
              </a:ext>
            </a:extLst>
          </a:blip>
          <a:srcRect/>
          <a:stretch>
            <a:fillRect/>
          </a:stretch>
        </p:blipFill>
        <p:spPr>
          <a:xfrm>
            <a:off x="235279" y="235017"/>
            <a:ext cx="2215383" cy="2880000"/>
          </a:xfrm>
          <a:prstGeom prst="rect">
            <a:avLst/>
          </a:prstGeom>
        </p:spPr>
      </p:pic>
      <p:sp>
        <p:nvSpPr>
          <p:cNvPr id="7" name="文本框 6"/>
          <p:cNvSpPr txBox="1"/>
          <p:nvPr/>
        </p:nvSpPr>
        <p:spPr>
          <a:xfrm>
            <a:off x="96319" y="3126027"/>
            <a:ext cx="5047181" cy="2369880"/>
          </a:xfrm>
          <a:prstGeom prst="rect">
            <a:avLst/>
          </a:prstGeom>
          <a:noFill/>
        </p:spPr>
        <p:txBody>
          <a:bodyPr wrap="square" rtlCol="0">
            <a:spAutoFit/>
          </a:bodyPr>
          <a:lstStyle/>
          <a:p>
            <a:r>
              <a:rPr lang="zh-CN" altLang="en-US" dirty="0">
                <a:latin typeface="华文行楷" panose="02010800040101010101" pitchFamily="2" charset="-122"/>
                <a:ea typeface="华文行楷" panose="02010800040101010101" pitchFamily="2" charset="-122"/>
              </a:rPr>
              <a:t>       </a:t>
            </a:r>
            <a:r>
              <a:rPr lang="zh-CN" altLang="en-US" sz="2000" dirty="0">
                <a:latin typeface="华文行楷" panose="02010800040101010101" pitchFamily="2" charset="-122"/>
                <a:ea typeface="华文行楷" panose="02010800040101010101" pitchFamily="2" charset="-122"/>
              </a:rPr>
              <a:t>全书主要描写</a:t>
            </a:r>
            <a:r>
              <a:rPr lang="zh-CN" altLang="en-US" sz="3200" dirty="0">
                <a:solidFill>
                  <a:srgbClr val="FF0000"/>
                </a:solidFill>
                <a:latin typeface="华文行楷" panose="02010800040101010101" pitchFamily="2" charset="-122"/>
                <a:ea typeface="华文行楷" panose="02010800040101010101" pitchFamily="2" charset="-122"/>
              </a:rPr>
              <a:t>孙</a:t>
            </a:r>
            <a:r>
              <a:rPr lang="zh-CN" altLang="en-US" sz="2000" dirty="0">
                <a:solidFill>
                  <a:srgbClr val="FF0000"/>
                </a:solidFill>
                <a:latin typeface="华文行楷" panose="02010800040101010101" pitchFamily="2" charset="-122"/>
                <a:ea typeface="华文行楷" panose="02010800040101010101" pitchFamily="2" charset="-122"/>
              </a:rPr>
              <a:t>悟空</a:t>
            </a:r>
            <a:r>
              <a:rPr lang="zh-CN" altLang="en-US" sz="2000" dirty="0">
                <a:latin typeface="华文行楷" panose="02010800040101010101" pitchFamily="2" charset="-122"/>
                <a:ea typeface="华文行楷" panose="02010800040101010101" pitchFamily="2" charset="-122"/>
              </a:rPr>
              <a:t>出世及大闹天宫后，遇见了</a:t>
            </a:r>
            <a:r>
              <a:rPr lang="zh-CN" altLang="en-US" sz="3200" dirty="0">
                <a:latin typeface="华文行楷" panose="02010800040101010101" pitchFamily="2" charset="-122"/>
                <a:ea typeface="华文行楷" panose="02010800040101010101" pitchFamily="2" charset="-122"/>
              </a:rPr>
              <a:t>唐</a:t>
            </a:r>
            <a:r>
              <a:rPr lang="zh-CN" altLang="en-US" sz="2000" dirty="0">
                <a:latin typeface="华文行楷" panose="02010800040101010101" pitchFamily="2" charset="-122"/>
                <a:ea typeface="华文行楷" panose="02010800040101010101" pitchFamily="2" charset="-122"/>
              </a:rPr>
              <a:t>僧、</a:t>
            </a:r>
            <a:r>
              <a:rPr lang="zh-CN" altLang="en-US" sz="3200" dirty="0">
                <a:latin typeface="华文行楷" panose="02010800040101010101" pitchFamily="2" charset="-122"/>
                <a:ea typeface="华文行楷" panose="02010800040101010101" pitchFamily="2" charset="-122"/>
              </a:rPr>
              <a:t>猪</a:t>
            </a:r>
            <a:r>
              <a:rPr lang="zh-CN" altLang="en-US" sz="2000" dirty="0">
                <a:latin typeface="华文行楷" panose="02010800040101010101" pitchFamily="2" charset="-122"/>
                <a:ea typeface="华文行楷" panose="02010800040101010101" pitchFamily="2" charset="-122"/>
              </a:rPr>
              <a:t>八戒、</a:t>
            </a:r>
            <a:r>
              <a:rPr lang="zh-CN" altLang="en-US" sz="3200" dirty="0">
                <a:latin typeface="华文行楷" panose="02010800040101010101" pitchFamily="2" charset="-122"/>
                <a:ea typeface="华文行楷" panose="02010800040101010101" pitchFamily="2" charset="-122"/>
              </a:rPr>
              <a:t>沙</a:t>
            </a:r>
            <a:r>
              <a:rPr lang="zh-CN" altLang="en-US" sz="2000" dirty="0">
                <a:latin typeface="华文行楷" panose="02010800040101010101" pitchFamily="2" charset="-122"/>
                <a:ea typeface="华文行楷" panose="02010800040101010101" pitchFamily="2" charset="-122"/>
              </a:rPr>
              <a:t>僧和</a:t>
            </a:r>
            <a:r>
              <a:rPr lang="zh-CN" altLang="en-US" sz="3200" dirty="0">
                <a:latin typeface="华文行楷" panose="02010800040101010101" pitchFamily="2" charset="-122"/>
                <a:ea typeface="华文行楷" panose="02010800040101010101" pitchFamily="2" charset="-122"/>
              </a:rPr>
              <a:t>白</a:t>
            </a:r>
            <a:r>
              <a:rPr lang="zh-CN" altLang="en-US" sz="2000" dirty="0">
                <a:latin typeface="华文行楷" panose="02010800040101010101" pitchFamily="2" charset="-122"/>
                <a:ea typeface="华文行楷" panose="02010800040101010101" pitchFamily="2" charset="-122"/>
              </a:rPr>
              <a:t>龙马，西行取经，一路上历经艰险、降妖伏魔，经历了</a:t>
            </a:r>
            <a:r>
              <a:rPr lang="zh-CN" altLang="en-US" sz="3200" dirty="0">
                <a:latin typeface="华文行楷" panose="02010800040101010101" pitchFamily="2" charset="-122"/>
                <a:ea typeface="华文行楷" panose="02010800040101010101" pitchFamily="2" charset="-122"/>
              </a:rPr>
              <a:t>九九</a:t>
            </a:r>
            <a:r>
              <a:rPr lang="zh-CN" altLang="en-US" sz="2000" dirty="0">
                <a:latin typeface="华文行楷" panose="02010800040101010101" pitchFamily="2" charset="-122"/>
                <a:ea typeface="华文行楷" panose="02010800040101010101" pitchFamily="2" charset="-122"/>
              </a:rPr>
              <a:t>八十一难，终于到达</a:t>
            </a:r>
            <a:r>
              <a:rPr lang="zh-CN" altLang="en-US" sz="3200" dirty="0">
                <a:latin typeface="华文行楷" panose="02010800040101010101" pitchFamily="2" charset="-122"/>
                <a:ea typeface="华文行楷" panose="02010800040101010101" pitchFamily="2" charset="-122"/>
              </a:rPr>
              <a:t>西天</a:t>
            </a:r>
            <a:r>
              <a:rPr lang="zh-CN" altLang="en-US" sz="2000" dirty="0">
                <a:latin typeface="华文行楷" panose="02010800040101010101" pitchFamily="2" charset="-122"/>
                <a:ea typeface="华文行楷" panose="02010800040101010101" pitchFamily="2" charset="-122"/>
              </a:rPr>
              <a:t>见到如来佛祖，最终</a:t>
            </a:r>
            <a:r>
              <a:rPr lang="zh-CN" altLang="en-US" sz="3200" dirty="0">
                <a:solidFill>
                  <a:schemeClr val="accent1"/>
                </a:solidFill>
                <a:latin typeface="华文行楷" panose="02010800040101010101" pitchFamily="2" charset="-122"/>
                <a:ea typeface="华文行楷" panose="02010800040101010101" pitchFamily="2" charset="-122"/>
              </a:rPr>
              <a:t>五圣成真</a:t>
            </a:r>
            <a:r>
              <a:rPr lang="zh-CN" altLang="en-US" sz="2000" dirty="0">
                <a:latin typeface="华文行楷" panose="02010800040101010101" pitchFamily="2" charset="-122"/>
                <a:ea typeface="华文行楷" panose="02010800040101010101" pitchFamily="2" charset="-122"/>
              </a:rPr>
              <a:t>的故事。</a:t>
            </a:r>
            <a:endParaRPr lang="zh-CN" altLang="en-US" dirty="0">
              <a:latin typeface="华文行楷" panose="02010800040101010101" pitchFamily="2" charset="-122"/>
              <a:ea typeface="华文行楷" panose="02010800040101010101" pitchFamily="2" charset="-122"/>
            </a:endParaRPr>
          </a:p>
        </p:txBody>
      </p:sp>
      <p:sp>
        <p:nvSpPr>
          <p:cNvPr id="10" name="矩形 9"/>
          <p:cNvSpPr/>
          <p:nvPr/>
        </p:nvSpPr>
        <p:spPr>
          <a:xfrm>
            <a:off x="2002461" y="877241"/>
            <a:ext cx="2905760" cy="1198880"/>
          </a:xfrm>
          <a:prstGeom prst="rect">
            <a:avLst/>
          </a:prstGeom>
          <a:noFill/>
        </p:spPr>
        <p:txBody>
          <a:bodyPr wrap="none" lIns="91440" tIns="45720" rIns="91440" bIns="45720">
            <a:spAutoFit/>
            <a:scene3d>
              <a:camera prst="orthographicFront"/>
              <a:lightRig rig="threePt" dir="t"/>
            </a:scene3d>
            <a:sp3d extrusionH="57150">
              <a:bevelT w="38100" h="38100" prst="relaxedInset"/>
            </a:sp3d>
          </a:bodyPr>
          <a:lstStyle/>
          <a:p>
            <a:pPr algn="ctr"/>
            <a:r>
              <a:rPr lang="zh-CN" altLang="en-US" sz="3600" dirty="0">
                <a:ln w="0"/>
                <a:solidFill>
                  <a:schemeClr val="accent1"/>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奇思异想</a:t>
            </a:r>
            <a:endParaRPr lang="en-US" altLang="zh-CN" sz="3600" dirty="0">
              <a:ln w="0"/>
              <a:solidFill>
                <a:schemeClr val="accent1"/>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endParaRPr>
          </a:p>
          <a:p>
            <a:pPr algn="ctr"/>
            <a:r>
              <a:rPr lang="en-US" altLang="zh-CN" sz="3600" dirty="0">
                <a:ln w="0"/>
                <a:solidFill>
                  <a:schemeClr val="accent1"/>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        </a:t>
            </a:r>
            <a:r>
              <a:rPr lang="zh-CN" altLang="en-US" sz="3600" dirty="0">
                <a:ln w="0"/>
                <a:solidFill>
                  <a:schemeClr val="accent1"/>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神魔小说</a:t>
            </a:r>
          </a:p>
        </p:txBody>
      </p:sp>
      <p:pic>
        <p:nvPicPr>
          <p:cNvPr id="13" name="图片 12"/>
          <p:cNvPicPr>
            <a:picLocks noChangeAspect="1"/>
          </p:cNvPicPr>
          <p:nvPr/>
        </p:nvPicPr>
        <p:blipFill>
          <a:blip r:embed="rId5" cstate="email">
            <a:extLst>
              <a:ext uri="{BEBA8EAE-BF5A-486C-A8C5-ECC9F3942E4B}">
                <a14:imgProps xmlns:a14="http://schemas.microsoft.com/office/drawing/2010/main">
                  <a14:imgLayer r:embed="rId6">
                    <a14:imgEffect>
                      <a14:backgroundRemoval t="9524" b="100000" l="2600" r="100000">
                        <a14:foregroundMark x1="33600" y1="64286" x2="47000" y2="83333"/>
                        <a14:foregroundMark x1="40600" y1="73512" x2="13200" y2="83333"/>
                        <a14:foregroundMark x1="34000" y1="40179" x2="41200" y2="33036"/>
                        <a14:foregroundMark x1="23800" y1="20238" x2="11200" y2="45833"/>
                        <a14:foregroundMark x1="11800" y1="48214" x2="2600" y2="93155"/>
                        <a14:foregroundMark x1="27400" y1="11012" x2="20800" y2="22619"/>
                        <a14:foregroundMark x1="15400" y1="41369" x2="25400" y2="63393"/>
                        <a14:foregroundMark x1="18800" y1="39286" x2="28000" y2="52679"/>
                        <a14:foregroundMark x1="22000" y1="37798" x2="14800" y2="47619"/>
                        <a14:backgroundMark x1="49400" y1="13393" x2="46400" y2="14881"/>
                        <a14:backgroundMark x1="10200" y1="43750" x2="2000" y2="93155"/>
                        <a14:backgroundMark x1="67200" y1="30952" x2="68400" y2="46131"/>
                        <a14:backgroundMark x1="33200" y1="12500" x2="35200" y2="34226"/>
                      </a14:backgroundRemoval>
                    </a14:imgEffect>
                  </a14:imgLayer>
                </a14:imgProps>
              </a:ext>
              <a:ext uri="{28A0092B-C50C-407E-A947-70E740481C1C}">
                <a14:useLocalDpi xmlns:a14="http://schemas.microsoft.com/office/drawing/2010/main"/>
              </a:ext>
            </a:extLst>
          </a:blip>
          <a:stretch>
            <a:fillRect/>
          </a:stretch>
        </p:blipFill>
        <p:spPr>
          <a:xfrm flipH="1">
            <a:off x="1297077" y="6510825"/>
            <a:ext cx="3837348" cy="2578699"/>
          </a:xfrm>
          <a:prstGeom prst="rect">
            <a:avLst/>
          </a:prstGeom>
        </p:spPr>
      </p:pic>
      <p:grpSp>
        <p:nvGrpSpPr>
          <p:cNvPr id="16" name="组合 15"/>
          <p:cNvGrpSpPr/>
          <p:nvPr/>
        </p:nvGrpSpPr>
        <p:grpSpPr>
          <a:xfrm rot="21234053">
            <a:off x="401906" y="5960793"/>
            <a:ext cx="1434592" cy="1100064"/>
            <a:chOff x="936544" y="6098009"/>
            <a:chExt cx="1434592" cy="1100064"/>
          </a:xfrm>
        </p:grpSpPr>
        <p:sp>
          <p:nvSpPr>
            <p:cNvPr id="14" name="对话气泡: 椭圆形 13"/>
            <p:cNvSpPr/>
            <p:nvPr/>
          </p:nvSpPr>
          <p:spPr>
            <a:xfrm rot="20910610" flipH="1">
              <a:off x="936544" y="6098009"/>
              <a:ext cx="1434592" cy="1100064"/>
            </a:xfrm>
            <a:prstGeom prst="wedgeEllipseCallou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5" name="文本框 14"/>
            <p:cNvSpPr txBox="1"/>
            <p:nvPr/>
          </p:nvSpPr>
          <p:spPr>
            <a:xfrm rot="20954581">
              <a:off x="1004391" y="6447985"/>
              <a:ext cx="1298898" cy="400110"/>
            </a:xfrm>
            <a:prstGeom prst="rect">
              <a:avLst/>
            </a:prstGeom>
            <a:noFill/>
          </p:spPr>
          <p:txBody>
            <a:bodyPr wrap="square" rtlCol="0">
              <a:spAutoFit/>
            </a:bodyPr>
            <a:lstStyle/>
            <a:p>
              <a:r>
                <a:rPr lang="zh-CN" altLang="en-US" sz="2000" dirty="0">
                  <a:latin typeface="华文隶书" panose="02010800040101010101" pitchFamily="2" charset="-122"/>
                  <a:ea typeface="华文隶书" panose="02010800040101010101" pitchFamily="2" charset="-122"/>
                </a:rPr>
                <a:t>欢迎阅读！</a:t>
              </a:r>
            </a:p>
          </p:txBody>
        </p:sp>
      </p:grpSp>
      <p:sp>
        <p:nvSpPr>
          <p:cNvPr id="3" name="文本框 2"/>
          <p:cNvSpPr txBox="1"/>
          <p:nvPr/>
        </p:nvSpPr>
        <p:spPr>
          <a:xfrm>
            <a:off x="2807029" y="128128"/>
            <a:ext cx="2336471" cy="369332"/>
          </a:xfrm>
          <a:prstGeom prst="rect">
            <a:avLst/>
          </a:prstGeom>
          <a:noFill/>
        </p:spPr>
        <p:txBody>
          <a:bodyPr wrap="square" rtlCol="0">
            <a:spAutoFit/>
          </a:bodyPr>
          <a:lstStyle/>
          <a:p>
            <a:r>
              <a:rPr lang="zh-CN" altLang="en-US" dirty="0">
                <a:latin typeface="华文行楷" panose="02010800040101010101" pitchFamily="2" charset="-122"/>
                <a:ea typeface="华文行楷" panose="02010800040101010101" pitchFamily="2" charset="-122"/>
              </a:rPr>
              <a:t>四大名著之</a:t>
            </a:r>
            <a:r>
              <a:rPr lang="en-US" altLang="zh-CN" dirty="0">
                <a:solidFill>
                  <a:schemeClr val="accent1"/>
                </a:solidFill>
                <a:latin typeface="华文行楷" panose="02010800040101010101" pitchFamily="2" charset="-122"/>
                <a:ea typeface="华文行楷" panose="02010800040101010101" pitchFamily="2" charset="-122"/>
              </a:rPr>
              <a:t>《</a:t>
            </a:r>
            <a:r>
              <a:rPr lang="zh-CN" altLang="en-US" dirty="0">
                <a:solidFill>
                  <a:schemeClr val="accent1"/>
                </a:solidFill>
                <a:latin typeface="华文行楷" panose="02010800040101010101" pitchFamily="2" charset="-122"/>
                <a:ea typeface="华文行楷" panose="02010800040101010101" pitchFamily="2" charset="-122"/>
              </a:rPr>
              <a:t>西游记</a:t>
            </a:r>
            <a:r>
              <a:rPr lang="en-US" altLang="zh-CN" dirty="0">
                <a:solidFill>
                  <a:schemeClr val="accent1"/>
                </a:solidFill>
                <a:latin typeface="华文行楷" panose="02010800040101010101" pitchFamily="2" charset="-122"/>
                <a:ea typeface="华文行楷" panose="02010800040101010101" pitchFamily="2" charset="-122"/>
              </a:rPr>
              <a:t>》</a:t>
            </a:r>
            <a:endParaRPr lang="zh-CN" altLang="en-US" dirty="0">
              <a:solidFill>
                <a:schemeClr val="accent1"/>
              </a:solidFill>
              <a:latin typeface="华文行楷" panose="02010800040101010101" pitchFamily="2" charset="-122"/>
              <a:ea typeface="华文行楷" panose="0201080004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BEBA8EAE-BF5A-486C-A8C5-ECC9F3942E4B}">
                <a14:imgProps xmlns:a14="http://schemas.microsoft.com/office/drawing/2010/main">
                  <a14:imgLayer r:embed="rId4">
                    <a14:imgEffect>
                      <a14:backgroundRemoval t="1594" b="98406" l="0" r="96629"/>
                    </a14:imgEffect>
                  </a14:imgLayer>
                </a14:imgProps>
              </a:ext>
            </a:extLst>
          </a:blip>
          <a:stretch>
            <a:fillRect/>
          </a:stretch>
        </p:blipFill>
        <p:spPr>
          <a:xfrm>
            <a:off x="183197" y="118533"/>
            <a:ext cx="2214000" cy="3121989"/>
          </a:xfrm>
          <a:prstGeom prst="rect">
            <a:avLst/>
          </a:prstGeom>
        </p:spPr>
      </p:pic>
      <p:sp>
        <p:nvSpPr>
          <p:cNvPr id="6" name="文本框 5"/>
          <p:cNvSpPr txBox="1"/>
          <p:nvPr/>
        </p:nvSpPr>
        <p:spPr>
          <a:xfrm>
            <a:off x="1926166" y="926293"/>
            <a:ext cx="3217334" cy="1200329"/>
          </a:xfrm>
          <a:prstGeom prst="rect">
            <a:avLst/>
          </a:prstGeom>
          <a:noFill/>
        </p:spPr>
        <p:txBody>
          <a:bodyPr wrap="square">
            <a:spAutoFit/>
          </a:bodyPr>
          <a:lstStyle/>
          <a:p>
            <a:pPr algn="ctr"/>
            <a:r>
              <a:rPr lang="zh-CN" altLang="en-US" sz="3600" dirty="0">
                <a:ln w="0"/>
                <a:solidFill>
                  <a:srgbClr val="C00000"/>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百科全书</a:t>
            </a:r>
            <a:endParaRPr lang="en-US" altLang="zh-CN" sz="3600" dirty="0">
              <a:ln w="0"/>
              <a:solidFill>
                <a:srgbClr val="C00000"/>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endParaRPr>
          </a:p>
          <a:p>
            <a:pPr algn="ctr"/>
            <a:r>
              <a:rPr lang="en-US" altLang="zh-CN" sz="3600" dirty="0">
                <a:ln w="0"/>
                <a:solidFill>
                  <a:srgbClr val="C00000"/>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        </a:t>
            </a:r>
            <a:r>
              <a:rPr lang="zh-CN" altLang="en-US" sz="3600" dirty="0">
                <a:ln w="0"/>
                <a:solidFill>
                  <a:srgbClr val="C00000"/>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巅峰之作</a:t>
            </a:r>
          </a:p>
        </p:txBody>
      </p:sp>
      <p:sp>
        <p:nvSpPr>
          <p:cNvPr id="8" name="文本框 7"/>
          <p:cNvSpPr txBox="1"/>
          <p:nvPr/>
        </p:nvSpPr>
        <p:spPr>
          <a:xfrm>
            <a:off x="65616" y="3601187"/>
            <a:ext cx="5012267" cy="2492990"/>
          </a:xfrm>
          <a:prstGeom prst="rect">
            <a:avLst/>
          </a:prstGeom>
          <a:noFill/>
        </p:spPr>
        <p:txBody>
          <a:bodyPr wrap="square">
            <a:spAutoFit/>
          </a:bodyPr>
          <a:lstStyle/>
          <a:p>
            <a:r>
              <a:rPr lang="zh-CN" altLang="en-US" sz="2000" dirty="0">
                <a:latin typeface="华文行楷" panose="02010800040101010101" pitchFamily="2" charset="-122"/>
                <a:ea typeface="华文行楷" panose="02010800040101010101" pitchFamily="2" charset="-122"/>
              </a:rPr>
              <a:t>       以</a:t>
            </a:r>
            <a:r>
              <a:rPr lang="zh-CN" altLang="en-US" sz="3200" dirty="0">
                <a:latin typeface="华文行楷" panose="02010800040101010101" pitchFamily="2" charset="-122"/>
                <a:ea typeface="华文行楷" panose="02010800040101010101" pitchFamily="2" charset="-122"/>
              </a:rPr>
              <a:t>贾</a:t>
            </a:r>
            <a:r>
              <a:rPr lang="zh-CN" altLang="en-US" sz="2000" dirty="0">
                <a:latin typeface="华文行楷" panose="02010800040101010101" pitchFamily="2" charset="-122"/>
                <a:ea typeface="华文行楷" panose="02010800040101010101" pitchFamily="2" charset="-122"/>
              </a:rPr>
              <a:t>、</a:t>
            </a:r>
            <a:r>
              <a:rPr lang="zh-CN" altLang="en-US" sz="3200" dirty="0">
                <a:latin typeface="华文行楷" panose="02010800040101010101" pitchFamily="2" charset="-122"/>
                <a:ea typeface="华文行楷" panose="02010800040101010101" pitchFamily="2" charset="-122"/>
              </a:rPr>
              <a:t>史</a:t>
            </a:r>
            <a:r>
              <a:rPr lang="zh-CN" altLang="en-US" sz="2000" dirty="0">
                <a:latin typeface="华文行楷" panose="02010800040101010101" pitchFamily="2" charset="-122"/>
                <a:ea typeface="华文行楷" panose="02010800040101010101" pitchFamily="2" charset="-122"/>
              </a:rPr>
              <a:t>、</a:t>
            </a:r>
            <a:r>
              <a:rPr lang="zh-CN" altLang="en-US" sz="3200" dirty="0">
                <a:latin typeface="华文行楷" panose="02010800040101010101" pitchFamily="2" charset="-122"/>
                <a:ea typeface="华文行楷" panose="02010800040101010101" pitchFamily="2" charset="-122"/>
              </a:rPr>
              <a:t>王</a:t>
            </a:r>
            <a:r>
              <a:rPr lang="zh-CN" altLang="en-US" sz="2000" dirty="0">
                <a:latin typeface="华文行楷" panose="02010800040101010101" pitchFamily="2" charset="-122"/>
                <a:ea typeface="华文行楷" panose="02010800040101010101" pitchFamily="2" charset="-122"/>
              </a:rPr>
              <a:t>、</a:t>
            </a:r>
            <a:r>
              <a:rPr lang="zh-CN" altLang="en-US" sz="3200" dirty="0">
                <a:latin typeface="华文行楷" panose="02010800040101010101" pitchFamily="2" charset="-122"/>
                <a:ea typeface="华文行楷" panose="02010800040101010101" pitchFamily="2" charset="-122"/>
              </a:rPr>
              <a:t>薛</a:t>
            </a:r>
            <a:r>
              <a:rPr lang="zh-CN" altLang="en-US" sz="2000" dirty="0">
                <a:latin typeface="华文行楷" panose="02010800040101010101" pitchFamily="2" charset="-122"/>
                <a:ea typeface="华文行楷" panose="02010800040101010101" pitchFamily="2" charset="-122"/>
              </a:rPr>
              <a:t>四大家族的兴衰为背景，以</a:t>
            </a:r>
            <a:r>
              <a:rPr lang="zh-CN" altLang="en-US" sz="3200" dirty="0">
                <a:solidFill>
                  <a:schemeClr val="accent1"/>
                </a:solidFill>
                <a:latin typeface="华文行楷" panose="02010800040101010101" pitchFamily="2" charset="-122"/>
                <a:ea typeface="华文行楷" panose="02010800040101010101" pitchFamily="2" charset="-122"/>
              </a:rPr>
              <a:t>贾</a:t>
            </a:r>
            <a:r>
              <a:rPr lang="zh-CN" altLang="en-US" sz="2000" dirty="0">
                <a:solidFill>
                  <a:schemeClr val="accent1"/>
                </a:solidFill>
                <a:latin typeface="华文行楷" panose="02010800040101010101" pitchFamily="2" charset="-122"/>
                <a:ea typeface="华文行楷" panose="02010800040101010101" pitchFamily="2" charset="-122"/>
              </a:rPr>
              <a:t>宝玉</a:t>
            </a:r>
            <a:r>
              <a:rPr lang="zh-CN" altLang="en-US" sz="2000" dirty="0">
                <a:latin typeface="华文行楷" panose="02010800040101010101" pitchFamily="2" charset="-122"/>
                <a:ea typeface="华文行楷" panose="02010800040101010101" pitchFamily="2" charset="-122"/>
              </a:rPr>
              <a:t>和</a:t>
            </a:r>
            <a:r>
              <a:rPr lang="zh-CN" altLang="en-US" sz="3200" dirty="0">
                <a:solidFill>
                  <a:srgbClr val="C00000"/>
                </a:solidFill>
                <a:latin typeface="华文行楷" panose="02010800040101010101" pitchFamily="2" charset="-122"/>
                <a:ea typeface="华文行楷" panose="02010800040101010101" pitchFamily="2" charset="-122"/>
              </a:rPr>
              <a:t>林</a:t>
            </a:r>
            <a:r>
              <a:rPr lang="zh-CN" altLang="en-US" sz="2000" dirty="0">
                <a:solidFill>
                  <a:srgbClr val="C00000"/>
                </a:solidFill>
                <a:latin typeface="华文行楷" panose="02010800040101010101" pitchFamily="2" charset="-122"/>
                <a:ea typeface="华文行楷" panose="02010800040101010101" pitchFamily="2" charset="-122"/>
              </a:rPr>
              <a:t>黛玉</a:t>
            </a:r>
            <a:r>
              <a:rPr lang="zh-CN" altLang="en-US" sz="2000" dirty="0">
                <a:latin typeface="华文行楷" panose="02010800040101010101" pitchFamily="2" charset="-122"/>
                <a:ea typeface="华文行楷" panose="02010800040101010101" pitchFamily="2" charset="-122"/>
              </a:rPr>
              <a:t>的爱情悲剧为主线，刻画了以贾宝玉和金陵十二钗为中心的正邪两赋有情人的人性美和悲剧美。通过家族悲剧、女儿悲剧及主人公的人生悲剧，揭示出</a:t>
            </a:r>
            <a:r>
              <a:rPr lang="zh-CN" altLang="en-US" sz="3200" dirty="0">
                <a:solidFill>
                  <a:schemeClr val="accent1"/>
                </a:solidFill>
                <a:latin typeface="华文行楷" panose="02010800040101010101" pitchFamily="2" charset="-122"/>
                <a:ea typeface="华文行楷" panose="02010800040101010101" pitchFamily="2" charset="-122"/>
              </a:rPr>
              <a:t>封</a:t>
            </a:r>
            <a:r>
              <a:rPr lang="zh-CN" altLang="en-US" sz="2000" dirty="0">
                <a:solidFill>
                  <a:schemeClr val="accent1"/>
                </a:solidFill>
                <a:latin typeface="华文行楷" panose="02010800040101010101" pitchFamily="2" charset="-122"/>
                <a:ea typeface="华文行楷" panose="02010800040101010101" pitchFamily="2" charset="-122"/>
              </a:rPr>
              <a:t>建末世</a:t>
            </a:r>
            <a:r>
              <a:rPr lang="zh-CN" altLang="en-US" sz="2000" dirty="0">
                <a:latin typeface="华文行楷" panose="02010800040101010101" pitchFamily="2" charset="-122"/>
                <a:ea typeface="华文行楷" panose="02010800040101010101" pitchFamily="2" charset="-122"/>
              </a:rPr>
              <a:t>的危机。</a:t>
            </a:r>
          </a:p>
        </p:txBody>
      </p:sp>
      <p:pic>
        <p:nvPicPr>
          <p:cNvPr id="9" name="图片 8"/>
          <p:cNvPicPr>
            <a:picLocks noChangeAspect="1"/>
          </p:cNvPicPr>
          <p:nvPr/>
        </p:nvPicPr>
        <p:blipFill>
          <a:blip r:embed="rId5" cstate="email">
            <a:extLst>
              <a:ext uri="{BEBA8EAE-BF5A-486C-A8C5-ECC9F3942E4B}">
                <a14:imgProps xmlns:a14="http://schemas.microsoft.com/office/drawing/2010/main">
                  <a14:imgLayer r:embed="rId6">
                    <a14:imgEffect>
                      <a14:backgroundRemoval t="1856" b="99381" l="0" r="93600">
                        <a14:foregroundMark x1="31467" y1="18144" x2="46000" y2="1856"/>
                        <a14:foregroundMark x1="31467" y1="18763" x2="24133" y2="41237"/>
                        <a14:foregroundMark x1="22933" y1="47423" x2="7200" y2="70515"/>
                        <a14:foregroundMark x1="58533" y1="5567" x2="53333" y2="27423"/>
                        <a14:foregroundMark x1="77200" y1="57526" x2="93733" y2="83711"/>
                        <a14:foregroundMark x1="90933" y1="89278" x2="74667" y2="99381"/>
                        <a14:foregroundMark x1="5600" y1="71753" x2="6000" y2="98144"/>
                        <a14:foregroundMark x1="17733" y1="73814" x2="29067" y2="87423"/>
                        <a14:foregroundMark x1="30267" y1="66186" x2="42400" y2="96289"/>
                        <a14:foregroundMark x1="64267" y1="3711" x2="70667" y2="18144"/>
                        <a14:backgroundMark x1="7600" y1="66186" x2="5600" y2="77526"/>
                        <a14:backgroundMark x1="2667" y1="87423" x2="3067" y2="99381"/>
                        <a14:backgroundMark x1="22933" y1="43711" x2="14800" y2="52990"/>
                        <a14:backgroundMark x1="56533" y1="5567" x2="59333" y2="1856"/>
                        <a14:backgroundMark x1="71067" y1="4330" x2="65867" y2="0"/>
                        <a14:backgroundMark x1="69867" y1="9897" x2="67867" y2="3093"/>
                      </a14:backgroundRemoval>
                    </a14:imgEffect>
                  </a14:imgLayer>
                </a14:imgProps>
              </a:ext>
              <a:ext uri="{28A0092B-C50C-407E-A947-70E740481C1C}">
                <a14:useLocalDpi xmlns:a14="http://schemas.microsoft.com/office/drawing/2010/main"/>
              </a:ext>
            </a:extLst>
          </a:blip>
          <a:stretch>
            <a:fillRect/>
          </a:stretch>
        </p:blipFill>
        <p:spPr>
          <a:xfrm flipH="1">
            <a:off x="957897" y="6437310"/>
            <a:ext cx="4185603" cy="2706690"/>
          </a:xfrm>
          <a:prstGeom prst="rect">
            <a:avLst/>
          </a:prstGeom>
        </p:spPr>
      </p:pic>
      <p:grpSp>
        <p:nvGrpSpPr>
          <p:cNvPr id="10" name="组合 9"/>
          <p:cNvGrpSpPr/>
          <p:nvPr/>
        </p:nvGrpSpPr>
        <p:grpSpPr>
          <a:xfrm rot="20400471">
            <a:off x="240601" y="6175046"/>
            <a:ext cx="1434592" cy="1100064"/>
            <a:chOff x="936544" y="6098009"/>
            <a:chExt cx="1434592" cy="1100064"/>
          </a:xfrm>
        </p:grpSpPr>
        <p:sp>
          <p:nvSpPr>
            <p:cNvPr id="11" name="对话气泡: 椭圆形 10"/>
            <p:cNvSpPr/>
            <p:nvPr/>
          </p:nvSpPr>
          <p:spPr>
            <a:xfrm rot="20910610" flipH="1">
              <a:off x="936544" y="6098009"/>
              <a:ext cx="1434592" cy="1100064"/>
            </a:xfrm>
            <a:prstGeom prst="wedgeEllipseCallou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2" name="文本框 11"/>
            <p:cNvSpPr txBox="1"/>
            <p:nvPr/>
          </p:nvSpPr>
          <p:spPr>
            <a:xfrm rot="20954581">
              <a:off x="1004391" y="6447985"/>
              <a:ext cx="1298898" cy="400110"/>
            </a:xfrm>
            <a:prstGeom prst="rect">
              <a:avLst/>
            </a:prstGeom>
            <a:noFill/>
          </p:spPr>
          <p:txBody>
            <a:bodyPr wrap="square" rtlCol="0">
              <a:spAutoFit/>
            </a:bodyPr>
            <a:lstStyle/>
            <a:p>
              <a:r>
                <a:rPr lang="zh-CN" altLang="en-US" sz="2000" dirty="0">
                  <a:latin typeface="华文隶书" panose="02010800040101010101" pitchFamily="2" charset="-122"/>
                  <a:ea typeface="华文隶书" panose="02010800040101010101" pitchFamily="2" charset="-122"/>
                </a:rPr>
                <a:t>欢迎阅读！</a:t>
              </a:r>
            </a:p>
          </p:txBody>
        </p:sp>
      </p:grpSp>
      <p:sp>
        <p:nvSpPr>
          <p:cNvPr id="3" name="文本框 2"/>
          <p:cNvSpPr txBox="1"/>
          <p:nvPr/>
        </p:nvSpPr>
        <p:spPr>
          <a:xfrm>
            <a:off x="2807029" y="128128"/>
            <a:ext cx="2336471" cy="369332"/>
          </a:xfrm>
          <a:prstGeom prst="rect">
            <a:avLst/>
          </a:prstGeom>
          <a:noFill/>
        </p:spPr>
        <p:txBody>
          <a:bodyPr wrap="square" rtlCol="0">
            <a:spAutoFit/>
          </a:bodyPr>
          <a:lstStyle/>
          <a:p>
            <a:r>
              <a:rPr lang="zh-CN" altLang="en-US" dirty="0">
                <a:latin typeface="华文行楷" panose="02010800040101010101" pitchFamily="2" charset="-122"/>
                <a:ea typeface="华文行楷" panose="02010800040101010101" pitchFamily="2" charset="-122"/>
              </a:rPr>
              <a:t>四大名著之</a:t>
            </a:r>
            <a:r>
              <a:rPr lang="en-US" altLang="zh-CN" dirty="0">
                <a:solidFill>
                  <a:srgbClr val="C00000"/>
                </a:solidFill>
                <a:latin typeface="华文行楷" panose="02010800040101010101" pitchFamily="2" charset="-122"/>
                <a:ea typeface="华文行楷" panose="02010800040101010101" pitchFamily="2" charset="-122"/>
              </a:rPr>
              <a:t>《</a:t>
            </a:r>
            <a:r>
              <a:rPr lang="zh-CN" altLang="en-US" dirty="0">
                <a:solidFill>
                  <a:srgbClr val="C00000"/>
                </a:solidFill>
                <a:latin typeface="华文行楷" panose="02010800040101010101" pitchFamily="2" charset="-122"/>
                <a:ea typeface="华文行楷" panose="02010800040101010101" pitchFamily="2" charset="-122"/>
              </a:rPr>
              <a:t>红楼梦</a:t>
            </a:r>
            <a:r>
              <a:rPr lang="en-US" altLang="zh-CN" dirty="0">
                <a:solidFill>
                  <a:srgbClr val="C00000"/>
                </a:solidFill>
                <a:latin typeface="华文行楷" panose="02010800040101010101" pitchFamily="2" charset="-122"/>
                <a:ea typeface="华文行楷" panose="02010800040101010101" pitchFamily="2" charset="-122"/>
              </a:rPr>
              <a:t>》</a:t>
            </a:r>
            <a:endParaRPr lang="zh-CN" altLang="en-US" dirty="0">
              <a:solidFill>
                <a:srgbClr val="C00000"/>
              </a:solidFill>
              <a:latin typeface="华文行楷" panose="02010800040101010101" pitchFamily="2" charset="-122"/>
              <a:ea typeface="华文行楷" panose="0201080004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33655" y="167863"/>
            <a:ext cx="2111694" cy="3240000"/>
          </a:xfrm>
          <a:prstGeom prst="rect">
            <a:avLst/>
          </a:prstGeom>
        </p:spPr>
      </p:pic>
      <p:sp>
        <p:nvSpPr>
          <p:cNvPr id="4" name="文本框 3"/>
          <p:cNvSpPr txBox="1"/>
          <p:nvPr/>
        </p:nvSpPr>
        <p:spPr>
          <a:xfrm>
            <a:off x="1926166" y="1061928"/>
            <a:ext cx="3217334" cy="1200329"/>
          </a:xfrm>
          <a:prstGeom prst="rect">
            <a:avLst/>
          </a:prstGeom>
          <a:noFill/>
        </p:spPr>
        <p:txBody>
          <a:bodyPr wrap="square">
            <a:spAutoFit/>
          </a:bodyPr>
          <a:lstStyle/>
          <a:p>
            <a:pPr algn="ctr"/>
            <a:r>
              <a:rPr lang="zh-CN" altLang="en-US" sz="3600" dirty="0">
                <a:ln w="0"/>
                <a:solidFill>
                  <a:schemeClr val="accent6">
                    <a:lumMod val="75000"/>
                  </a:schemeClr>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农民起义</a:t>
            </a:r>
            <a:endParaRPr lang="en-US" altLang="zh-CN" sz="3600" dirty="0">
              <a:ln w="0"/>
              <a:solidFill>
                <a:schemeClr val="accent6">
                  <a:lumMod val="75000"/>
                </a:schemeClr>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endParaRPr>
          </a:p>
          <a:p>
            <a:pPr algn="ctr"/>
            <a:r>
              <a:rPr lang="en-US" altLang="zh-CN" sz="3600" dirty="0">
                <a:ln w="0"/>
                <a:solidFill>
                  <a:schemeClr val="accent6">
                    <a:lumMod val="75000"/>
                  </a:schemeClr>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        </a:t>
            </a:r>
            <a:r>
              <a:rPr lang="zh-CN" altLang="en-US" sz="3600" dirty="0">
                <a:ln w="0"/>
                <a:solidFill>
                  <a:schemeClr val="accent6">
                    <a:lumMod val="75000"/>
                  </a:schemeClr>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反抗战争</a:t>
            </a:r>
          </a:p>
        </p:txBody>
      </p:sp>
      <p:sp>
        <p:nvSpPr>
          <p:cNvPr id="6" name="文本框 5"/>
          <p:cNvSpPr txBox="1"/>
          <p:nvPr/>
        </p:nvSpPr>
        <p:spPr>
          <a:xfrm>
            <a:off x="102675" y="3504654"/>
            <a:ext cx="4938150" cy="2431435"/>
          </a:xfrm>
          <a:prstGeom prst="rect">
            <a:avLst/>
          </a:prstGeom>
          <a:noFill/>
        </p:spPr>
        <p:txBody>
          <a:bodyPr wrap="square">
            <a:spAutoFit/>
          </a:bodyPr>
          <a:lstStyle/>
          <a:p>
            <a:r>
              <a:rPr lang="zh-CN" altLang="en-US" sz="2000" dirty="0">
                <a:latin typeface="华文行楷" panose="02010800040101010101" pitchFamily="2" charset="-122"/>
                <a:ea typeface="华文行楷" panose="02010800040101010101" pitchFamily="2" charset="-122"/>
              </a:rPr>
              <a:t>       第一部描写</a:t>
            </a:r>
            <a:r>
              <a:rPr lang="en-US" altLang="zh-CN" sz="3200" dirty="0">
                <a:solidFill>
                  <a:schemeClr val="accent1"/>
                </a:solidFill>
                <a:latin typeface="华文行楷" panose="02010800040101010101" pitchFamily="2" charset="-122"/>
                <a:ea typeface="华文行楷" panose="02010800040101010101" pitchFamily="2" charset="-122"/>
              </a:rPr>
              <a:t>108</a:t>
            </a:r>
            <a:r>
              <a:rPr lang="zh-CN" altLang="en-US" sz="2400" dirty="0">
                <a:solidFill>
                  <a:srgbClr val="FF0000"/>
                </a:solidFill>
                <a:latin typeface="华文行楷" panose="02010800040101010101" pitchFamily="2" charset="-122"/>
                <a:ea typeface="华文行楷" panose="02010800040101010101" pitchFamily="2" charset="-122"/>
              </a:rPr>
              <a:t>梁山好汉</a:t>
            </a:r>
            <a:r>
              <a:rPr lang="zh-CN" altLang="en-US" sz="2000" dirty="0">
                <a:latin typeface="华文行楷" panose="02010800040101010101" pitchFamily="2" charset="-122"/>
                <a:ea typeface="华文行楷" panose="02010800040101010101" pitchFamily="2" charset="-122"/>
              </a:rPr>
              <a:t>反抗欺压、水泊梁山壮大和投降朝廷以及投降朝廷后镇压田虎，王庆，方腊等各路</a:t>
            </a:r>
            <a:r>
              <a:rPr lang="zh-CN" altLang="en-US" sz="3200" dirty="0">
                <a:solidFill>
                  <a:srgbClr val="FF0000"/>
                </a:solidFill>
                <a:latin typeface="华文行楷" panose="02010800040101010101" pitchFamily="2" charset="-122"/>
                <a:ea typeface="华文行楷" panose="02010800040101010101" pitchFamily="2" charset="-122"/>
              </a:rPr>
              <a:t>反抗</a:t>
            </a:r>
            <a:r>
              <a:rPr lang="zh-CN" altLang="en-US" sz="2000" dirty="0">
                <a:latin typeface="华文行楷" panose="02010800040101010101" pitchFamily="2" charset="-122"/>
                <a:ea typeface="华文行楷" panose="02010800040101010101" pitchFamily="2" charset="-122"/>
              </a:rPr>
              <a:t>宋朝政府的政治势力，最终走向悲惨失败的宏大故事，艺术地反映了中国历史上</a:t>
            </a:r>
            <a:r>
              <a:rPr lang="zh-CN" altLang="en-US" sz="2800" dirty="0">
                <a:solidFill>
                  <a:schemeClr val="accent1"/>
                </a:solidFill>
                <a:latin typeface="华文行楷" panose="02010800040101010101" pitchFamily="2" charset="-122"/>
                <a:ea typeface="华文行楷" panose="02010800040101010101" pitchFamily="2" charset="-122"/>
              </a:rPr>
              <a:t>农</a:t>
            </a:r>
            <a:r>
              <a:rPr lang="zh-CN" altLang="en-US" sz="2000" dirty="0">
                <a:solidFill>
                  <a:schemeClr val="accent1"/>
                </a:solidFill>
                <a:latin typeface="华文行楷" panose="02010800040101010101" pitchFamily="2" charset="-122"/>
                <a:ea typeface="华文行楷" panose="02010800040101010101" pitchFamily="2" charset="-122"/>
              </a:rPr>
              <a:t>民起义</a:t>
            </a:r>
            <a:r>
              <a:rPr lang="zh-CN" altLang="en-US" sz="2000" dirty="0">
                <a:latin typeface="华文行楷" panose="02010800040101010101" pitchFamily="2" charset="-122"/>
                <a:ea typeface="华文行楷" panose="02010800040101010101" pitchFamily="2" charset="-122"/>
              </a:rPr>
              <a:t>从发生、发展直至失败的全过程。</a:t>
            </a:r>
            <a:endParaRPr lang="zh-CN" altLang="en-US" dirty="0">
              <a:latin typeface="华文行楷" panose="02010800040101010101" pitchFamily="2" charset="-122"/>
              <a:ea typeface="华文行楷" panose="02010800040101010101" pitchFamily="2" charset="-122"/>
            </a:endParaRPr>
          </a:p>
        </p:txBody>
      </p:sp>
      <p:grpSp>
        <p:nvGrpSpPr>
          <p:cNvPr id="10" name="组合 9"/>
          <p:cNvGrpSpPr/>
          <p:nvPr/>
        </p:nvGrpSpPr>
        <p:grpSpPr>
          <a:xfrm rot="20496594">
            <a:off x="239570" y="6134296"/>
            <a:ext cx="1434592" cy="1100064"/>
            <a:chOff x="936544" y="6098009"/>
            <a:chExt cx="1434592" cy="1100064"/>
          </a:xfrm>
        </p:grpSpPr>
        <p:sp>
          <p:nvSpPr>
            <p:cNvPr id="11" name="对话气泡: 椭圆形 10"/>
            <p:cNvSpPr/>
            <p:nvPr/>
          </p:nvSpPr>
          <p:spPr>
            <a:xfrm rot="20910610" flipH="1">
              <a:off x="936544" y="6098009"/>
              <a:ext cx="1434592" cy="1100064"/>
            </a:xfrm>
            <a:prstGeom prst="wedgeEllipseCallou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2" name="文本框 11"/>
            <p:cNvSpPr txBox="1"/>
            <p:nvPr/>
          </p:nvSpPr>
          <p:spPr>
            <a:xfrm rot="20954581">
              <a:off x="1004391" y="6447985"/>
              <a:ext cx="1298898" cy="400110"/>
            </a:xfrm>
            <a:prstGeom prst="rect">
              <a:avLst/>
            </a:prstGeom>
            <a:noFill/>
          </p:spPr>
          <p:txBody>
            <a:bodyPr wrap="square" rtlCol="0">
              <a:spAutoFit/>
            </a:bodyPr>
            <a:lstStyle/>
            <a:p>
              <a:r>
                <a:rPr lang="zh-CN" altLang="en-US" sz="2000" dirty="0">
                  <a:latin typeface="华文隶书" panose="02010800040101010101" pitchFamily="2" charset="-122"/>
                  <a:ea typeface="华文隶书" panose="02010800040101010101" pitchFamily="2" charset="-122"/>
                </a:rPr>
                <a:t>欢迎阅读！</a:t>
              </a:r>
            </a:p>
          </p:txBody>
        </p:sp>
      </p:grpSp>
      <p:pic>
        <p:nvPicPr>
          <p:cNvPr id="7" name="图片 6"/>
          <p:cNvPicPr>
            <a:picLocks noChangeAspect="1"/>
          </p:cNvPicPr>
          <p:nvPr/>
        </p:nvPicPr>
        <p:blipFill>
          <a:blip r:embed="rId4" cstate="email">
            <a:extLst>
              <a:ext uri="{BEBA8EAE-BF5A-486C-A8C5-ECC9F3942E4B}">
                <a14:imgProps xmlns:a14="http://schemas.microsoft.com/office/drawing/2010/main">
                  <a14:imgLayer r:embed="rId5">
                    <a14:imgEffect>
                      <a14:backgroundRemoval t="9342" b="100000" l="0" r="100000">
                        <a14:foregroundMark x1="31455" y1="61783" x2="31455" y2="61783"/>
                        <a14:foregroundMark x1="10182" y1="40552" x2="13273" y2="45223"/>
                        <a14:foregroundMark x1="66545" y1="68790" x2="72545" y2="70701"/>
                        <a14:foregroundMark x1="68364" y1="97665" x2="76727" y2="97665"/>
                        <a14:backgroundMark x1="16364" y1="21019" x2="10727" y2="31210"/>
                        <a14:backgroundMark x1="10545" y1="32059" x2="10545" y2="43524"/>
                        <a14:backgroundMark x1="31636" y1="20382" x2="31636" y2="21868"/>
                        <a14:backgroundMark x1="31636" y1="54565" x2="34545" y2="62208"/>
                      </a14:backgroundRemoval>
                    </a14:imgEffect>
                  </a14:imgLayer>
                </a14:imgProps>
              </a:ext>
              <a:ext uri="{28A0092B-C50C-407E-A947-70E740481C1C}">
                <a14:useLocalDpi xmlns:a14="http://schemas.microsoft.com/office/drawing/2010/main"/>
              </a:ext>
            </a:extLst>
          </a:blip>
          <a:stretch>
            <a:fillRect/>
          </a:stretch>
        </p:blipFill>
        <p:spPr>
          <a:xfrm>
            <a:off x="1414267" y="5950348"/>
            <a:ext cx="3729318" cy="3193652"/>
          </a:xfrm>
          <a:prstGeom prst="rect">
            <a:avLst/>
          </a:prstGeom>
        </p:spPr>
      </p:pic>
      <p:sp>
        <p:nvSpPr>
          <p:cNvPr id="8" name="文本框 7"/>
          <p:cNvSpPr txBox="1"/>
          <p:nvPr/>
        </p:nvSpPr>
        <p:spPr>
          <a:xfrm>
            <a:off x="2807029" y="128128"/>
            <a:ext cx="2336471" cy="369332"/>
          </a:xfrm>
          <a:prstGeom prst="rect">
            <a:avLst/>
          </a:prstGeom>
          <a:noFill/>
        </p:spPr>
        <p:txBody>
          <a:bodyPr wrap="square" rtlCol="0">
            <a:spAutoFit/>
          </a:bodyPr>
          <a:lstStyle/>
          <a:p>
            <a:r>
              <a:rPr lang="zh-CN" altLang="en-US" dirty="0">
                <a:latin typeface="华文行楷" panose="02010800040101010101" pitchFamily="2" charset="-122"/>
                <a:ea typeface="华文行楷" panose="02010800040101010101" pitchFamily="2" charset="-122"/>
              </a:rPr>
              <a:t>四大名著之</a:t>
            </a:r>
            <a:r>
              <a:rPr lang="en-US" altLang="zh-CN" dirty="0">
                <a:solidFill>
                  <a:schemeClr val="accent6">
                    <a:lumMod val="75000"/>
                  </a:schemeClr>
                </a:solidFill>
                <a:latin typeface="华文行楷" panose="02010800040101010101" pitchFamily="2" charset="-122"/>
                <a:ea typeface="华文行楷" panose="02010800040101010101" pitchFamily="2" charset="-122"/>
              </a:rPr>
              <a:t>《</a:t>
            </a:r>
            <a:r>
              <a:rPr lang="zh-CN" altLang="en-US" dirty="0">
                <a:solidFill>
                  <a:schemeClr val="accent6">
                    <a:lumMod val="75000"/>
                  </a:schemeClr>
                </a:solidFill>
                <a:latin typeface="华文行楷" panose="02010800040101010101" pitchFamily="2" charset="-122"/>
                <a:ea typeface="华文行楷" panose="02010800040101010101" pitchFamily="2" charset="-122"/>
              </a:rPr>
              <a:t>水浒传</a:t>
            </a:r>
            <a:r>
              <a:rPr lang="en-US" altLang="zh-CN" dirty="0">
                <a:solidFill>
                  <a:schemeClr val="accent6">
                    <a:lumMod val="75000"/>
                  </a:schemeClr>
                </a:solidFill>
                <a:latin typeface="华文行楷" panose="02010800040101010101" pitchFamily="2" charset="-122"/>
                <a:ea typeface="华文行楷" panose="02010800040101010101" pitchFamily="2" charset="-122"/>
              </a:rPr>
              <a:t>》</a:t>
            </a:r>
            <a:endParaRPr lang="zh-CN" altLang="en-US" dirty="0">
              <a:solidFill>
                <a:schemeClr val="accent6">
                  <a:lumMod val="75000"/>
                </a:schemeClr>
              </a:solidFill>
              <a:latin typeface="华文行楷" panose="02010800040101010101" pitchFamily="2" charset="-122"/>
              <a:ea typeface="华文行楷" panose="0201080004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65749" y="195409"/>
            <a:ext cx="2160000" cy="3000592"/>
          </a:xfrm>
          <a:prstGeom prst="rect">
            <a:avLst/>
          </a:prstGeom>
        </p:spPr>
      </p:pic>
      <p:sp>
        <p:nvSpPr>
          <p:cNvPr id="4" name="文本框 3"/>
          <p:cNvSpPr txBox="1"/>
          <p:nvPr/>
        </p:nvSpPr>
        <p:spPr>
          <a:xfrm>
            <a:off x="1714860" y="934227"/>
            <a:ext cx="3907367" cy="1200329"/>
          </a:xfrm>
          <a:prstGeom prst="rect">
            <a:avLst/>
          </a:prstGeom>
          <a:noFill/>
        </p:spPr>
        <p:txBody>
          <a:bodyPr wrap="square">
            <a:spAutoFit/>
          </a:bodyPr>
          <a:lstStyle/>
          <a:p>
            <a:pPr algn="ctr"/>
            <a:r>
              <a:rPr lang="zh-CN" altLang="en-US" sz="3600" dirty="0">
                <a:ln w="0"/>
                <a:solidFill>
                  <a:schemeClr val="accent2"/>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文韬武略</a:t>
            </a:r>
            <a:r>
              <a:rPr lang="en-US" altLang="zh-CN" sz="3600" dirty="0">
                <a:ln w="0"/>
                <a:solidFill>
                  <a:schemeClr val="accent2"/>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           </a:t>
            </a:r>
          </a:p>
          <a:p>
            <a:pPr algn="ctr"/>
            <a:r>
              <a:rPr lang="en-US" altLang="zh-CN" sz="3600" dirty="0">
                <a:ln w="0"/>
                <a:solidFill>
                  <a:schemeClr val="accent2"/>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        </a:t>
            </a:r>
            <a:r>
              <a:rPr lang="zh-CN" altLang="en-US" sz="3600" dirty="0">
                <a:ln w="0"/>
                <a:solidFill>
                  <a:schemeClr val="accent2"/>
                </a:solidFill>
                <a:effectLst>
                  <a:outerShdw blurRad="38100" dist="25400" dir="5400000" algn="ctr" rotWithShape="0">
                    <a:srgbClr val="6E747A">
                      <a:alpha val="43000"/>
                    </a:srgbClr>
                  </a:outerShdw>
                </a:effectLst>
                <a:latin typeface="华文隶书" panose="02010800040101010101" pitchFamily="2" charset="-122"/>
                <a:ea typeface="华文隶书" panose="02010800040101010101" pitchFamily="2" charset="-122"/>
              </a:rPr>
              <a:t>风云变幻</a:t>
            </a:r>
          </a:p>
        </p:txBody>
      </p:sp>
      <p:sp>
        <p:nvSpPr>
          <p:cNvPr id="6" name="文本框 5"/>
          <p:cNvSpPr txBox="1"/>
          <p:nvPr/>
        </p:nvSpPr>
        <p:spPr>
          <a:xfrm>
            <a:off x="84131" y="3347642"/>
            <a:ext cx="4876800" cy="2185214"/>
          </a:xfrm>
          <a:prstGeom prst="rect">
            <a:avLst/>
          </a:prstGeom>
          <a:noFill/>
        </p:spPr>
        <p:txBody>
          <a:bodyPr wrap="square">
            <a:spAutoFit/>
          </a:bodyPr>
          <a:lstStyle/>
          <a:p>
            <a:r>
              <a:rPr lang="zh-CN" altLang="en-US" sz="2000" dirty="0">
                <a:latin typeface="华文行楷" panose="02010800040101010101" pitchFamily="2" charset="-122"/>
                <a:ea typeface="华文行楷" panose="02010800040101010101" pitchFamily="2" charset="-122"/>
              </a:rPr>
              <a:t>       从</a:t>
            </a:r>
            <a:r>
              <a:rPr lang="zh-CN" altLang="en-US" sz="3200" dirty="0">
                <a:solidFill>
                  <a:schemeClr val="accent1"/>
                </a:solidFill>
                <a:latin typeface="华文行楷" panose="02010800040101010101" pitchFamily="2" charset="-122"/>
                <a:ea typeface="华文行楷" panose="02010800040101010101" pitchFamily="2" charset="-122"/>
              </a:rPr>
              <a:t>东</a:t>
            </a:r>
            <a:r>
              <a:rPr lang="zh-CN" altLang="en-US" sz="2000" dirty="0">
                <a:solidFill>
                  <a:schemeClr val="accent1"/>
                </a:solidFill>
                <a:latin typeface="华文行楷" panose="02010800040101010101" pitchFamily="2" charset="-122"/>
                <a:ea typeface="华文行楷" panose="02010800040101010101" pitchFamily="2" charset="-122"/>
              </a:rPr>
              <a:t>汉末年</a:t>
            </a:r>
            <a:r>
              <a:rPr lang="zh-CN" altLang="en-US" sz="2000" dirty="0">
                <a:latin typeface="华文行楷" panose="02010800040101010101" pitchFamily="2" charset="-122"/>
                <a:ea typeface="华文行楷" panose="02010800040101010101" pitchFamily="2" charset="-122"/>
              </a:rPr>
              <a:t>到西晋初年之间近百年的历史风云，以描写</a:t>
            </a:r>
            <a:r>
              <a:rPr lang="zh-CN" altLang="en-US" sz="3200" dirty="0">
                <a:solidFill>
                  <a:srgbClr val="C00000"/>
                </a:solidFill>
                <a:latin typeface="华文行楷" panose="02010800040101010101" pitchFamily="2" charset="-122"/>
                <a:ea typeface="华文行楷" panose="02010800040101010101" pitchFamily="2" charset="-122"/>
              </a:rPr>
              <a:t>战</a:t>
            </a:r>
            <a:r>
              <a:rPr lang="zh-CN" altLang="en-US" sz="2000" dirty="0">
                <a:solidFill>
                  <a:srgbClr val="C00000"/>
                </a:solidFill>
                <a:latin typeface="华文行楷" panose="02010800040101010101" pitchFamily="2" charset="-122"/>
                <a:ea typeface="华文行楷" panose="02010800040101010101" pitchFamily="2" charset="-122"/>
              </a:rPr>
              <a:t>争</a:t>
            </a:r>
            <a:r>
              <a:rPr lang="zh-CN" altLang="en-US" sz="2000" dirty="0">
                <a:latin typeface="华文行楷" panose="02010800040101010101" pitchFamily="2" charset="-122"/>
                <a:ea typeface="华文行楷" panose="02010800040101010101" pitchFamily="2" charset="-122"/>
              </a:rPr>
              <a:t>为主，诉说了东汉末年的群雄割据混战和</a:t>
            </a:r>
            <a:r>
              <a:rPr lang="zh-CN" altLang="en-US" sz="3200" dirty="0">
                <a:solidFill>
                  <a:schemeClr val="accent1"/>
                </a:solidFill>
                <a:latin typeface="华文行楷" panose="02010800040101010101" pitchFamily="2" charset="-122"/>
                <a:ea typeface="华文行楷" panose="02010800040101010101" pitchFamily="2" charset="-122"/>
              </a:rPr>
              <a:t>魏</a:t>
            </a:r>
            <a:r>
              <a:rPr lang="zh-CN" altLang="en-US" sz="2000" dirty="0">
                <a:latin typeface="华文行楷" panose="02010800040101010101" pitchFamily="2" charset="-122"/>
                <a:ea typeface="华文行楷" panose="02010800040101010101" pitchFamily="2" charset="-122"/>
              </a:rPr>
              <a:t>、</a:t>
            </a:r>
            <a:r>
              <a:rPr lang="zh-CN" altLang="en-US" sz="3200" dirty="0">
                <a:solidFill>
                  <a:schemeClr val="accent1"/>
                </a:solidFill>
                <a:latin typeface="华文行楷" panose="02010800040101010101" pitchFamily="2" charset="-122"/>
                <a:ea typeface="华文行楷" panose="02010800040101010101" pitchFamily="2" charset="-122"/>
              </a:rPr>
              <a:t>蜀</a:t>
            </a:r>
            <a:r>
              <a:rPr lang="zh-CN" altLang="en-US" sz="2000" dirty="0">
                <a:latin typeface="华文行楷" panose="02010800040101010101" pitchFamily="2" charset="-122"/>
                <a:ea typeface="华文行楷" panose="02010800040101010101" pitchFamily="2" charset="-122"/>
              </a:rPr>
              <a:t>、</a:t>
            </a:r>
            <a:r>
              <a:rPr lang="zh-CN" altLang="en-US" sz="3200" dirty="0">
                <a:solidFill>
                  <a:schemeClr val="accent1"/>
                </a:solidFill>
                <a:latin typeface="华文行楷" panose="02010800040101010101" pitchFamily="2" charset="-122"/>
                <a:ea typeface="华文行楷" panose="02010800040101010101" pitchFamily="2" charset="-122"/>
              </a:rPr>
              <a:t>吴</a:t>
            </a:r>
            <a:r>
              <a:rPr lang="zh-CN" altLang="en-US" sz="2000" dirty="0">
                <a:latin typeface="华文行楷" panose="02010800040101010101" pitchFamily="2" charset="-122"/>
                <a:ea typeface="华文行楷" panose="02010800040101010101" pitchFamily="2" charset="-122"/>
              </a:rPr>
              <a:t>三国之间的政治和军事斗争，最终司马炎一统三国，建立晋朝的故事。</a:t>
            </a:r>
          </a:p>
        </p:txBody>
      </p:sp>
      <p:grpSp>
        <p:nvGrpSpPr>
          <p:cNvPr id="7" name="组合 6"/>
          <p:cNvGrpSpPr/>
          <p:nvPr/>
        </p:nvGrpSpPr>
        <p:grpSpPr>
          <a:xfrm rot="20308665">
            <a:off x="478191" y="5943439"/>
            <a:ext cx="1434592" cy="1100064"/>
            <a:chOff x="936544" y="6098009"/>
            <a:chExt cx="1434592" cy="1100064"/>
          </a:xfrm>
        </p:grpSpPr>
        <p:sp>
          <p:nvSpPr>
            <p:cNvPr id="8" name="对话气泡: 椭圆形 7"/>
            <p:cNvSpPr/>
            <p:nvPr/>
          </p:nvSpPr>
          <p:spPr>
            <a:xfrm rot="20910610" flipH="1">
              <a:off x="936544" y="6098009"/>
              <a:ext cx="1434592" cy="1100064"/>
            </a:xfrm>
            <a:prstGeom prst="wedgeEllipseCallou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9" name="文本框 8"/>
            <p:cNvSpPr txBox="1"/>
            <p:nvPr/>
          </p:nvSpPr>
          <p:spPr>
            <a:xfrm rot="20954581">
              <a:off x="1004391" y="6447985"/>
              <a:ext cx="1298898" cy="400110"/>
            </a:xfrm>
            <a:prstGeom prst="rect">
              <a:avLst/>
            </a:prstGeom>
            <a:noFill/>
          </p:spPr>
          <p:txBody>
            <a:bodyPr wrap="square" rtlCol="0">
              <a:spAutoFit/>
            </a:bodyPr>
            <a:lstStyle/>
            <a:p>
              <a:r>
                <a:rPr lang="zh-CN" altLang="en-US" sz="2000" dirty="0">
                  <a:latin typeface="华文隶书" panose="02010800040101010101" pitchFamily="2" charset="-122"/>
                  <a:ea typeface="华文隶书" panose="02010800040101010101" pitchFamily="2" charset="-122"/>
                </a:rPr>
                <a:t>欢迎阅读！</a:t>
              </a:r>
            </a:p>
          </p:txBody>
        </p:sp>
      </p:grpSp>
      <p:pic>
        <p:nvPicPr>
          <p:cNvPr id="12" name="图片 11"/>
          <p:cNvPicPr>
            <a:picLocks noChangeAspect="1"/>
          </p:cNvPicPr>
          <p:nvPr/>
        </p:nvPicPr>
        <p:blipFill>
          <a:blip r:embed="rId4" cstate="email">
            <a:extLst>
              <a:ext uri="{BEBA8EAE-BF5A-486C-A8C5-ECC9F3942E4B}">
                <a14:imgProps xmlns:a14="http://schemas.microsoft.com/office/drawing/2010/main">
                  <a14:imgLayer r:embed="rId5">
                    <a14:imgEffect>
                      <a14:backgroundRemoval t="0" b="100000" l="8710" r="100000">
                        <a14:foregroundMark x1="15645" y1="13115" x2="15968" y2="47307"/>
                        <a14:foregroundMark x1="29355" y1="26230" x2="23065" y2="32319"/>
                        <a14:foregroundMark x1="45161" y1="38642" x2="56290" y2="99532"/>
                        <a14:foregroundMark x1="48226" y1="64637" x2="52258" y2="99297"/>
                        <a14:foregroundMark x1="12903" y1="82201" x2="8710" y2="89227"/>
                        <a14:foregroundMark x1="31129" y1="4918" x2="36774" y2="5152"/>
                        <a14:foregroundMark x1="38387" y1="6792" x2="45806" y2="40749"/>
                        <a14:backgroundMark x1="57581" y1="11241" x2="61774" y2="24356"/>
                        <a14:backgroundMark x1="61452" y1="25293" x2="61452" y2="31850"/>
                        <a14:backgroundMark x1="44516" y1="37002" x2="55645" y2="95785"/>
                        <a14:backgroundMark x1="39355" y1="8665" x2="88710" y2="52459"/>
                        <a14:backgroundMark x1="27258" y1="2810" x2="27419" y2="26230"/>
                        <a14:backgroundMark x1="20806" y1="35363" x2="16452" y2="41218"/>
                        <a14:backgroundMark x1="16129" y1="22482" x2="18548" y2="33021"/>
                        <a14:backgroundMark x1="35968" y1="11241" x2="37581" y2="22014"/>
                        <a14:backgroundMark x1="36290" y1="22014" x2="40806" y2="27166"/>
                        <a14:backgroundMark x1="36129" y1="8431" x2="36935" y2="3981"/>
                        <a14:backgroundMark x1="42581" y1="13349" x2="56613" y2="42857"/>
                      </a14:backgroundRemoval>
                    </a14:imgEffect>
                  </a14:imgLayer>
                </a14:imgProps>
              </a:ext>
              <a:ext uri="{28A0092B-C50C-407E-A947-70E740481C1C}">
                <a14:useLocalDpi xmlns:a14="http://schemas.microsoft.com/office/drawing/2010/main"/>
              </a:ext>
            </a:extLst>
          </a:blip>
          <a:stretch>
            <a:fillRect/>
          </a:stretch>
        </p:blipFill>
        <p:spPr>
          <a:xfrm>
            <a:off x="1909597" y="5598472"/>
            <a:ext cx="5388670" cy="3711228"/>
          </a:xfrm>
          <a:prstGeom prst="rect">
            <a:avLst/>
          </a:prstGeom>
        </p:spPr>
      </p:pic>
      <p:sp>
        <p:nvSpPr>
          <p:cNvPr id="3" name="文本框 2"/>
          <p:cNvSpPr txBox="1"/>
          <p:nvPr/>
        </p:nvSpPr>
        <p:spPr>
          <a:xfrm>
            <a:off x="2552700" y="195300"/>
            <a:ext cx="2817751" cy="369332"/>
          </a:xfrm>
          <a:prstGeom prst="rect">
            <a:avLst/>
          </a:prstGeom>
          <a:noFill/>
        </p:spPr>
        <p:txBody>
          <a:bodyPr wrap="square" rtlCol="0">
            <a:spAutoFit/>
          </a:bodyPr>
          <a:lstStyle/>
          <a:p>
            <a:r>
              <a:rPr lang="zh-CN" altLang="en-US" dirty="0">
                <a:latin typeface="华文行楷" panose="02010800040101010101" pitchFamily="2" charset="-122"/>
                <a:ea typeface="华文行楷" panose="02010800040101010101" pitchFamily="2" charset="-122"/>
              </a:rPr>
              <a:t>四大名著之</a:t>
            </a:r>
            <a:r>
              <a:rPr lang="en-US" altLang="zh-CN" dirty="0">
                <a:solidFill>
                  <a:schemeClr val="accent2"/>
                </a:solidFill>
                <a:latin typeface="华文行楷" panose="02010800040101010101" pitchFamily="2" charset="-122"/>
                <a:ea typeface="华文行楷" panose="02010800040101010101" pitchFamily="2" charset="-122"/>
              </a:rPr>
              <a:t>《</a:t>
            </a:r>
            <a:r>
              <a:rPr lang="zh-CN" altLang="en-US" dirty="0">
                <a:solidFill>
                  <a:schemeClr val="accent2"/>
                </a:solidFill>
                <a:latin typeface="华文行楷" panose="02010800040101010101" pitchFamily="2" charset="-122"/>
                <a:ea typeface="华文行楷" panose="02010800040101010101" pitchFamily="2" charset="-122"/>
              </a:rPr>
              <a:t>三国演义</a:t>
            </a:r>
            <a:r>
              <a:rPr lang="en-US" altLang="zh-CN" dirty="0">
                <a:solidFill>
                  <a:schemeClr val="accent2"/>
                </a:solidFill>
                <a:latin typeface="华文行楷" panose="02010800040101010101" pitchFamily="2" charset="-122"/>
                <a:ea typeface="华文行楷" panose="02010800040101010101" pitchFamily="2" charset="-122"/>
              </a:rPr>
              <a:t>》</a:t>
            </a:r>
            <a:endParaRPr lang="zh-CN" altLang="en-US" dirty="0">
              <a:solidFill>
                <a:schemeClr val="accent2"/>
              </a:solidFill>
              <a:latin typeface="华文行楷" panose="02010800040101010101" pitchFamily="2" charset="-122"/>
              <a:ea typeface="华文行楷" panose="02010800040101010101" pitchFamily="2" charset="-122"/>
            </a:endParaRPr>
          </a:p>
        </p:txBody>
      </p:sp>
    </p:spTree>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295</Words>
  <Application>Microsoft Office PowerPoint</Application>
  <PresentationFormat>全屏显示(16:9)</PresentationFormat>
  <Paragraphs>20</Paragraphs>
  <Slides>4</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4</vt:i4>
      </vt:variant>
    </vt:vector>
  </HeadingPairs>
  <TitlesOfParts>
    <vt:vector size="10" baseType="lpstr">
      <vt:lpstr>华文行楷</vt:lpstr>
      <vt:lpstr>华文隶书</vt:lpstr>
      <vt:lpstr>Arial</vt:lpstr>
      <vt:lpstr>Calibri</vt:lpstr>
      <vt:lpstr>Calibri Light</vt:lpstr>
      <vt:lpstr>Office 主题​​</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john</dc:creator>
  <cp:lastModifiedBy>john</cp:lastModifiedBy>
  <cp:revision>15</cp:revision>
  <dcterms:created xsi:type="dcterms:W3CDTF">2020-10-25T10:53:00Z</dcterms:created>
  <dcterms:modified xsi:type="dcterms:W3CDTF">2020-10-26T03:37:00Z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2052-11.1.0.9440</vt:lpwstr>
  </property>
</Properties>
</file>