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A6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slide" Target="../slides/slide13.xml"/><Relationship Id="rId1" Type="http://schemas.openxmlformats.org/officeDocument/2006/relationships/slide" Target="../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FF407C-D06C-4B42-BE92-D131DC984052}" type="doc">
      <dgm:prSet loTypeId="urn:diagrams.loki3.com/BracketList+Icon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514C1696-5BDA-403E-AADB-44FBD6B83F41}">
      <dgm:prSet phldrT="[文本]" custT="1"/>
      <dgm:spPr/>
      <dgm:t>
        <a:bodyPr/>
        <a:lstStyle/>
        <a:p>
          <a:r>
            <a:rPr lang="zh-CN" altLang="en-US" sz="2800" b="1" dirty="0" smtClean="0"/>
            <a:t>作者简介</a:t>
          </a:r>
          <a:endParaRPr lang="zh-CN" altLang="en-US" sz="2800" b="1" dirty="0"/>
        </a:p>
      </dgm:t>
    </dgm:pt>
    <dgm:pt modelId="{D7033AFB-AF80-4D64-9B4C-6A80AEE696BD}" type="parTrans" cxnId="{C4A34798-7221-4671-B65B-7B0583D242F5}">
      <dgm:prSet/>
      <dgm:spPr/>
      <dgm:t>
        <a:bodyPr/>
        <a:lstStyle/>
        <a:p>
          <a:endParaRPr lang="zh-CN" altLang="en-US"/>
        </a:p>
      </dgm:t>
    </dgm:pt>
    <dgm:pt modelId="{7B160CB9-2024-4F3C-830D-3C7285F7AE9E}" type="sibTrans" cxnId="{C4A34798-7221-4671-B65B-7B0583D242F5}">
      <dgm:prSet/>
      <dgm:spPr/>
      <dgm:t>
        <a:bodyPr/>
        <a:lstStyle/>
        <a:p>
          <a:endParaRPr lang="zh-CN" altLang="en-US"/>
        </a:p>
      </dgm:t>
    </dgm:pt>
    <dgm:pt modelId="{A416D655-67F0-4CCE-BDE2-03794F2BD0F8}">
      <dgm:prSet phldrT="[文本]"/>
      <dgm:spPr/>
      <dgm:t>
        <a:bodyPr/>
        <a:lstStyle/>
        <a:p>
          <a:r>
            <a:rPr lang="zh-CN" altLang="en-US" dirty="0" smtClean="0"/>
            <a:t>宗璞，当代女作家，原名冯钟璞。著名哲学家冯友兰之女。学养深厚，气韵独特。</a:t>
          </a:r>
          <a:endParaRPr lang="zh-CN" altLang="en-US" dirty="0"/>
        </a:p>
      </dgm:t>
    </dgm:pt>
    <dgm:pt modelId="{02A31F17-1548-4099-B023-6836D52115E6}" type="parTrans" cxnId="{09FB5BB5-5AE9-433F-9DEC-98E57F0AB855}">
      <dgm:prSet/>
      <dgm:spPr/>
      <dgm:t>
        <a:bodyPr/>
        <a:lstStyle/>
        <a:p>
          <a:endParaRPr lang="zh-CN" altLang="en-US"/>
        </a:p>
      </dgm:t>
    </dgm:pt>
    <dgm:pt modelId="{609159EC-8AF1-4CCF-95CC-708DFE978660}" type="sibTrans" cxnId="{09FB5BB5-5AE9-433F-9DEC-98E57F0AB855}">
      <dgm:prSet/>
      <dgm:spPr/>
      <dgm:t>
        <a:bodyPr/>
        <a:lstStyle/>
        <a:p>
          <a:endParaRPr lang="zh-CN" altLang="en-US"/>
        </a:p>
      </dgm:t>
    </dgm:pt>
    <dgm:pt modelId="{4372B8F7-6F69-4AC9-A5CB-F5D8054E2723}">
      <dgm:prSet phldrT="[文本]" custT="1"/>
      <dgm:spPr/>
      <dgm:t>
        <a:bodyPr/>
        <a:lstStyle/>
        <a:p>
          <a:r>
            <a:rPr lang="zh-CN" altLang="en-US" sz="2800" b="1" dirty="0" smtClean="0"/>
            <a:t>主要作品</a:t>
          </a:r>
          <a:endParaRPr lang="zh-CN" altLang="en-US" sz="2800" b="1" dirty="0"/>
        </a:p>
      </dgm:t>
    </dgm:pt>
    <dgm:pt modelId="{D0469C3A-B695-45AC-96C9-BAAF27BB7AFD}" type="parTrans" cxnId="{1685B936-FC3C-4C59-969C-A29D44CAAE73}">
      <dgm:prSet/>
      <dgm:spPr/>
      <dgm:t>
        <a:bodyPr/>
        <a:lstStyle/>
        <a:p>
          <a:endParaRPr lang="zh-CN" altLang="en-US"/>
        </a:p>
      </dgm:t>
    </dgm:pt>
    <dgm:pt modelId="{24407BDE-6B11-4F99-B3B8-959B7595E2A9}" type="sibTrans" cxnId="{1685B936-FC3C-4C59-969C-A29D44CAAE73}">
      <dgm:prSet/>
      <dgm:spPr/>
      <dgm:t>
        <a:bodyPr/>
        <a:lstStyle/>
        <a:p>
          <a:endParaRPr lang="zh-CN" altLang="en-US"/>
        </a:p>
      </dgm:t>
    </dgm:pt>
    <dgm:pt modelId="{E969609A-9365-4690-BA9B-C2BA1BDDA564}">
      <dgm:prSet phldrT="[文本]"/>
      <dgm:spPr/>
      <dgm:t>
        <a:bodyPr/>
        <a:lstStyle/>
        <a:p>
          <a:r>
            <a:rPr lang="zh-CN" altLang="en-US" dirty="0" smtClean="0"/>
            <a:t>中篇小说</a:t>
          </a:r>
          <a:r>
            <a:rPr lang="en-US" altLang="zh-CN" dirty="0" smtClean="0"/>
            <a:t>《</a:t>
          </a:r>
          <a:r>
            <a:rPr lang="zh-CN" altLang="en-US" dirty="0" smtClean="0"/>
            <a:t>红豆</a:t>
          </a:r>
          <a:r>
            <a:rPr lang="en-US" altLang="zh-CN" dirty="0" smtClean="0"/>
            <a:t>》《</a:t>
          </a:r>
          <a:r>
            <a:rPr lang="zh-CN" altLang="en-US" dirty="0" smtClean="0"/>
            <a:t>知音</a:t>
          </a:r>
          <a:r>
            <a:rPr lang="en-US" altLang="zh-CN" dirty="0" smtClean="0"/>
            <a:t>》</a:t>
          </a:r>
          <a:endParaRPr lang="zh-CN" altLang="en-US" dirty="0"/>
        </a:p>
      </dgm:t>
    </dgm:pt>
    <dgm:pt modelId="{5CE0D865-CA74-44F5-A69C-9C5EF2532DDB}" type="parTrans" cxnId="{297C2C15-E560-4CDB-BDFA-3F41BE9646EE}">
      <dgm:prSet/>
      <dgm:spPr/>
      <dgm:t>
        <a:bodyPr/>
        <a:lstStyle/>
        <a:p>
          <a:endParaRPr lang="zh-CN" altLang="en-US"/>
        </a:p>
      </dgm:t>
    </dgm:pt>
    <dgm:pt modelId="{BACB6CC1-1830-43CD-BCD6-EB40D5663CA5}" type="sibTrans" cxnId="{297C2C15-E560-4CDB-BDFA-3F41BE9646EE}">
      <dgm:prSet/>
      <dgm:spPr/>
      <dgm:t>
        <a:bodyPr/>
        <a:lstStyle/>
        <a:p>
          <a:endParaRPr lang="zh-CN" altLang="en-US"/>
        </a:p>
      </dgm:t>
    </dgm:pt>
    <dgm:pt modelId="{26BAB6E1-4A1D-43C7-A102-0BA439A008B7}">
      <dgm:prSet phldrT="[文本]"/>
      <dgm:spPr/>
      <dgm:t>
        <a:bodyPr/>
        <a:lstStyle/>
        <a:p>
          <a:r>
            <a:rPr lang="zh-CN" altLang="en-US" dirty="0" smtClean="0"/>
            <a:t>散文集</a:t>
          </a:r>
          <a:r>
            <a:rPr lang="en-US" altLang="zh-CN" dirty="0" smtClean="0"/>
            <a:t>《</a:t>
          </a:r>
          <a:r>
            <a:rPr lang="zh-CN" altLang="en-US" dirty="0" smtClean="0"/>
            <a:t>丁香集</a:t>
          </a:r>
          <a:r>
            <a:rPr lang="en-US" altLang="zh-CN" dirty="0" smtClean="0"/>
            <a:t>》</a:t>
          </a:r>
          <a:endParaRPr lang="zh-CN" altLang="en-US" dirty="0"/>
        </a:p>
      </dgm:t>
    </dgm:pt>
    <dgm:pt modelId="{33EDCAC9-4357-4E68-A79E-B66787C5941F}" type="parTrans" cxnId="{5A052F1E-606E-4AD3-9C04-A4E8799201CF}">
      <dgm:prSet/>
      <dgm:spPr/>
      <dgm:t>
        <a:bodyPr/>
        <a:lstStyle/>
        <a:p>
          <a:endParaRPr lang="zh-CN" altLang="en-US"/>
        </a:p>
      </dgm:t>
    </dgm:pt>
    <dgm:pt modelId="{DF51122B-F796-45E9-9096-D2FD4945BA89}" type="sibTrans" cxnId="{5A052F1E-606E-4AD3-9C04-A4E8799201CF}">
      <dgm:prSet/>
      <dgm:spPr/>
      <dgm:t>
        <a:bodyPr/>
        <a:lstStyle/>
        <a:p>
          <a:endParaRPr lang="zh-CN" altLang="en-US"/>
        </a:p>
      </dgm:t>
    </dgm:pt>
    <dgm:pt modelId="{716D00C7-3525-43A2-B14B-D1C2A4C7D107}" type="pres">
      <dgm:prSet presAssocID="{57FF407C-D06C-4B42-BE92-D131DC98405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25F1663A-858E-4D40-8F77-01B9A3A5D1B7}" type="pres">
      <dgm:prSet presAssocID="{514C1696-5BDA-403E-AADB-44FBD6B83F41}" presName="linNode" presStyleCnt="0"/>
      <dgm:spPr/>
    </dgm:pt>
    <dgm:pt modelId="{9A95310A-344E-4671-BD15-096228325B97}" type="pres">
      <dgm:prSet presAssocID="{514C1696-5BDA-403E-AADB-44FBD6B83F41}" presName="parTx" presStyleLbl="revTx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60F726-DC8B-4351-B67D-0132E88A16A5}" type="pres">
      <dgm:prSet presAssocID="{514C1696-5BDA-403E-AADB-44FBD6B83F41}" presName="bracket" presStyleLbl="parChTrans1D1" presStyleIdx="0" presStyleCnt="2"/>
      <dgm:spPr/>
    </dgm:pt>
    <dgm:pt modelId="{B6585861-1719-4367-B293-80A2F4AA8325}" type="pres">
      <dgm:prSet presAssocID="{514C1696-5BDA-403E-AADB-44FBD6B83F41}" presName="spH" presStyleCnt="0"/>
      <dgm:spPr/>
    </dgm:pt>
    <dgm:pt modelId="{631D6163-4AE2-4D05-AC13-E28BCE7D321D}" type="pres">
      <dgm:prSet presAssocID="{514C1696-5BDA-403E-AADB-44FBD6B83F41}" presName="des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DD38D68-C3DD-4D8D-8F5F-9669114348EC}" type="pres">
      <dgm:prSet presAssocID="{7B160CB9-2024-4F3C-830D-3C7285F7AE9E}" presName="spV" presStyleCnt="0"/>
      <dgm:spPr/>
    </dgm:pt>
    <dgm:pt modelId="{2D3C4957-4391-461F-AE92-FB6359F3B16D}" type="pres">
      <dgm:prSet presAssocID="{4372B8F7-6F69-4AC9-A5CB-F5D8054E2723}" presName="linNode" presStyleCnt="0"/>
      <dgm:spPr/>
    </dgm:pt>
    <dgm:pt modelId="{A21A3404-F612-40B0-AF23-062DA0EBBB2B}" type="pres">
      <dgm:prSet presAssocID="{4372B8F7-6F69-4AC9-A5CB-F5D8054E2723}" presName="parTx" presStyleLbl="revTx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3DB3CEB-3206-46DE-93BC-11DAE6A90D13}" type="pres">
      <dgm:prSet presAssocID="{4372B8F7-6F69-4AC9-A5CB-F5D8054E2723}" presName="bracket" presStyleLbl="parChTrans1D1" presStyleIdx="1" presStyleCnt="2"/>
      <dgm:spPr/>
    </dgm:pt>
    <dgm:pt modelId="{7B2C7B51-4761-4EBD-A473-A2F8B37D66A1}" type="pres">
      <dgm:prSet presAssocID="{4372B8F7-6F69-4AC9-A5CB-F5D8054E2723}" presName="spH" presStyleCnt="0"/>
      <dgm:spPr/>
    </dgm:pt>
    <dgm:pt modelId="{CFC80DEF-F4CD-4517-A656-65A6BEA809B5}" type="pres">
      <dgm:prSet presAssocID="{4372B8F7-6F69-4AC9-A5CB-F5D8054E2723}" presName="desTx" presStyleLbl="node1" presStyleIdx="1" presStyleCnt="2" custScaleX="95196" custScaleY="9033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D850933-DBEC-4AFF-84B9-9D87AE5E36C9}" type="presOf" srcId="{26BAB6E1-4A1D-43C7-A102-0BA439A008B7}" destId="{CFC80DEF-F4CD-4517-A656-65A6BEA809B5}" srcOrd="0" destOrd="1" presId="urn:diagrams.loki3.com/BracketList+Icon"/>
    <dgm:cxn modelId="{12FD48B5-D1B5-4FC6-A32B-B3D3B34AC5A2}" type="presOf" srcId="{514C1696-5BDA-403E-AADB-44FBD6B83F41}" destId="{9A95310A-344E-4671-BD15-096228325B97}" srcOrd="0" destOrd="0" presId="urn:diagrams.loki3.com/BracketList+Icon"/>
    <dgm:cxn modelId="{2376DE2D-8B98-432D-9FED-3EB9100EB31E}" type="presOf" srcId="{57FF407C-D06C-4B42-BE92-D131DC984052}" destId="{716D00C7-3525-43A2-B14B-D1C2A4C7D107}" srcOrd="0" destOrd="0" presId="urn:diagrams.loki3.com/BracketList+Icon"/>
    <dgm:cxn modelId="{5A052F1E-606E-4AD3-9C04-A4E8799201CF}" srcId="{4372B8F7-6F69-4AC9-A5CB-F5D8054E2723}" destId="{26BAB6E1-4A1D-43C7-A102-0BA439A008B7}" srcOrd="1" destOrd="0" parTransId="{33EDCAC9-4357-4E68-A79E-B66787C5941F}" sibTransId="{DF51122B-F796-45E9-9096-D2FD4945BA89}"/>
    <dgm:cxn modelId="{FAD74FBE-64FD-4BB8-B377-88B3450E8903}" type="presOf" srcId="{A416D655-67F0-4CCE-BDE2-03794F2BD0F8}" destId="{631D6163-4AE2-4D05-AC13-E28BCE7D321D}" srcOrd="0" destOrd="0" presId="urn:diagrams.loki3.com/BracketList+Icon"/>
    <dgm:cxn modelId="{297C2C15-E560-4CDB-BDFA-3F41BE9646EE}" srcId="{4372B8F7-6F69-4AC9-A5CB-F5D8054E2723}" destId="{E969609A-9365-4690-BA9B-C2BA1BDDA564}" srcOrd="0" destOrd="0" parTransId="{5CE0D865-CA74-44F5-A69C-9C5EF2532DDB}" sibTransId="{BACB6CC1-1830-43CD-BCD6-EB40D5663CA5}"/>
    <dgm:cxn modelId="{09FB5BB5-5AE9-433F-9DEC-98E57F0AB855}" srcId="{514C1696-5BDA-403E-AADB-44FBD6B83F41}" destId="{A416D655-67F0-4CCE-BDE2-03794F2BD0F8}" srcOrd="0" destOrd="0" parTransId="{02A31F17-1548-4099-B023-6836D52115E6}" sibTransId="{609159EC-8AF1-4CCF-95CC-708DFE978660}"/>
    <dgm:cxn modelId="{629DF449-8397-464B-AFFB-713824EA2F74}" type="presOf" srcId="{4372B8F7-6F69-4AC9-A5CB-F5D8054E2723}" destId="{A21A3404-F612-40B0-AF23-062DA0EBBB2B}" srcOrd="0" destOrd="0" presId="urn:diagrams.loki3.com/BracketList+Icon"/>
    <dgm:cxn modelId="{F14550D3-D424-4CAB-B4A5-A0825669AF56}" type="presOf" srcId="{E969609A-9365-4690-BA9B-C2BA1BDDA564}" destId="{CFC80DEF-F4CD-4517-A656-65A6BEA809B5}" srcOrd="0" destOrd="0" presId="urn:diagrams.loki3.com/BracketList+Icon"/>
    <dgm:cxn modelId="{C4A34798-7221-4671-B65B-7B0583D242F5}" srcId="{57FF407C-D06C-4B42-BE92-D131DC984052}" destId="{514C1696-5BDA-403E-AADB-44FBD6B83F41}" srcOrd="0" destOrd="0" parTransId="{D7033AFB-AF80-4D64-9B4C-6A80AEE696BD}" sibTransId="{7B160CB9-2024-4F3C-830D-3C7285F7AE9E}"/>
    <dgm:cxn modelId="{1685B936-FC3C-4C59-969C-A29D44CAAE73}" srcId="{57FF407C-D06C-4B42-BE92-D131DC984052}" destId="{4372B8F7-6F69-4AC9-A5CB-F5D8054E2723}" srcOrd="1" destOrd="0" parTransId="{D0469C3A-B695-45AC-96C9-BAAF27BB7AFD}" sibTransId="{24407BDE-6B11-4F99-B3B8-959B7595E2A9}"/>
    <dgm:cxn modelId="{023049FF-7351-4255-AA30-EB7D5442CD3C}" type="presParOf" srcId="{716D00C7-3525-43A2-B14B-D1C2A4C7D107}" destId="{25F1663A-858E-4D40-8F77-01B9A3A5D1B7}" srcOrd="0" destOrd="0" presId="urn:diagrams.loki3.com/BracketList+Icon"/>
    <dgm:cxn modelId="{0D3EE6C3-8AA9-4BA5-B0C8-2DFCA0BAC252}" type="presParOf" srcId="{25F1663A-858E-4D40-8F77-01B9A3A5D1B7}" destId="{9A95310A-344E-4671-BD15-096228325B97}" srcOrd="0" destOrd="0" presId="urn:diagrams.loki3.com/BracketList+Icon"/>
    <dgm:cxn modelId="{8B027FBE-EE06-42A2-9B69-51E002E7EF5C}" type="presParOf" srcId="{25F1663A-858E-4D40-8F77-01B9A3A5D1B7}" destId="{1C60F726-DC8B-4351-B67D-0132E88A16A5}" srcOrd="1" destOrd="0" presId="urn:diagrams.loki3.com/BracketList+Icon"/>
    <dgm:cxn modelId="{D5B19E90-762C-4EBA-AA60-A621433CDCB5}" type="presParOf" srcId="{25F1663A-858E-4D40-8F77-01B9A3A5D1B7}" destId="{B6585861-1719-4367-B293-80A2F4AA8325}" srcOrd="2" destOrd="0" presId="urn:diagrams.loki3.com/BracketList+Icon"/>
    <dgm:cxn modelId="{F56536A0-CF1A-4B3F-93FB-598364353203}" type="presParOf" srcId="{25F1663A-858E-4D40-8F77-01B9A3A5D1B7}" destId="{631D6163-4AE2-4D05-AC13-E28BCE7D321D}" srcOrd="3" destOrd="0" presId="urn:diagrams.loki3.com/BracketList+Icon"/>
    <dgm:cxn modelId="{52205693-4D1E-49E8-9DF7-1360E6A9485F}" type="presParOf" srcId="{716D00C7-3525-43A2-B14B-D1C2A4C7D107}" destId="{5DD38D68-C3DD-4D8D-8F5F-9669114348EC}" srcOrd="1" destOrd="0" presId="urn:diagrams.loki3.com/BracketList+Icon"/>
    <dgm:cxn modelId="{C59E87A1-B27F-43E0-9DA4-13304A08FBDC}" type="presParOf" srcId="{716D00C7-3525-43A2-B14B-D1C2A4C7D107}" destId="{2D3C4957-4391-461F-AE92-FB6359F3B16D}" srcOrd="2" destOrd="0" presId="urn:diagrams.loki3.com/BracketList+Icon"/>
    <dgm:cxn modelId="{7DE99A8B-A7DD-4242-A4EE-6FD75667FAFB}" type="presParOf" srcId="{2D3C4957-4391-461F-AE92-FB6359F3B16D}" destId="{A21A3404-F612-40B0-AF23-062DA0EBBB2B}" srcOrd="0" destOrd="0" presId="urn:diagrams.loki3.com/BracketList+Icon"/>
    <dgm:cxn modelId="{58714F1D-F923-4BD6-9DFE-D610CE5B8988}" type="presParOf" srcId="{2D3C4957-4391-461F-AE92-FB6359F3B16D}" destId="{93DB3CEB-3206-46DE-93BC-11DAE6A90D13}" srcOrd="1" destOrd="0" presId="urn:diagrams.loki3.com/BracketList+Icon"/>
    <dgm:cxn modelId="{B8FB7C44-323D-486E-BC64-5104B777A90B}" type="presParOf" srcId="{2D3C4957-4391-461F-AE92-FB6359F3B16D}" destId="{7B2C7B51-4761-4EBD-A473-A2F8B37D66A1}" srcOrd="2" destOrd="0" presId="urn:diagrams.loki3.com/BracketList+Icon"/>
    <dgm:cxn modelId="{86BBC0DC-F6C2-4C4E-B7AD-AB77CDC2342A}" type="presParOf" srcId="{2D3C4957-4391-461F-AE92-FB6359F3B16D}" destId="{CFC80DEF-F4CD-4517-A656-65A6BEA809B5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F2216C-8239-4F43-81AD-491168645245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AFC6B7BE-47A7-4A19-A08D-5B37DB88A4E6}">
      <dgm:prSet phldrT="[文本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>
              <a:hlinkClick xmlns:r="http://schemas.openxmlformats.org/officeDocument/2006/relationships" r:id="rId1" action="ppaction://hlinksldjump"/>
            </a:rPr>
            <a:t>一赏花</a:t>
          </a:r>
          <a:endParaRPr lang="zh-CN" altLang="en-US" dirty="0"/>
        </a:p>
      </dgm:t>
    </dgm:pt>
    <dgm:pt modelId="{47AB007D-7144-4997-A94F-E4F718F4025C}" type="parTrans" cxnId="{B7A48512-2CD7-4EE9-96EC-A8EC2B340AC5}">
      <dgm:prSet/>
      <dgm:spPr/>
      <dgm:t>
        <a:bodyPr/>
        <a:lstStyle/>
        <a:p>
          <a:endParaRPr lang="zh-CN" altLang="en-US"/>
        </a:p>
      </dgm:t>
    </dgm:pt>
    <dgm:pt modelId="{48877B72-6A58-4A4C-B7E6-F0CE9D31246D}" type="sibTrans" cxnId="{B7A48512-2CD7-4EE9-96EC-A8EC2B340AC5}">
      <dgm:prSet/>
      <dgm:spPr/>
      <dgm:t>
        <a:bodyPr/>
        <a:lstStyle/>
        <a:p>
          <a:endParaRPr lang="zh-CN" altLang="en-US"/>
        </a:p>
      </dgm:t>
    </dgm:pt>
    <dgm:pt modelId="{533D023C-17E9-423B-8F58-89BAFC1C16E7}">
      <dgm:prSet phldrT="[文本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2800" b="1" dirty="0" smtClean="0"/>
            <a:t>写者偶遇见一树茂盛的紫藤萝</a:t>
          </a:r>
          <a:endParaRPr lang="zh-CN" altLang="en-US" sz="2800" b="1" dirty="0"/>
        </a:p>
      </dgm:t>
    </dgm:pt>
    <dgm:pt modelId="{21317DDF-F306-43FB-AAEB-E90421593E4E}" type="parTrans" cxnId="{E1ECA858-B365-4950-89A9-3E7CA0604F3B}">
      <dgm:prSet/>
      <dgm:spPr/>
      <dgm:t>
        <a:bodyPr/>
        <a:lstStyle/>
        <a:p>
          <a:endParaRPr lang="zh-CN" altLang="en-US"/>
        </a:p>
      </dgm:t>
    </dgm:pt>
    <dgm:pt modelId="{6F78D801-84FD-42C6-AA9E-3FC384A753EC}" type="sibTrans" cxnId="{E1ECA858-B365-4950-89A9-3E7CA0604F3B}">
      <dgm:prSet/>
      <dgm:spPr/>
      <dgm:t>
        <a:bodyPr/>
        <a:lstStyle/>
        <a:p>
          <a:endParaRPr lang="zh-CN" altLang="en-US"/>
        </a:p>
      </dgm:t>
    </dgm:pt>
    <dgm:pt modelId="{41A4AD8C-FC23-4356-99DD-39C5DDDE5614}">
      <dgm:prSet phldrT="[文本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>
              <a:hlinkClick xmlns:r="http://schemas.openxmlformats.org/officeDocument/2006/relationships" r:id="rId2" action="ppaction://hlinksldjump"/>
            </a:rPr>
            <a:t>二忆花</a:t>
          </a:r>
          <a:endParaRPr lang="zh-CN" altLang="en-US" dirty="0"/>
        </a:p>
      </dgm:t>
    </dgm:pt>
    <dgm:pt modelId="{7B5695B6-B113-40C5-AB6F-3FDD89FF9D45}" type="parTrans" cxnId="{C9FB1604-A11C-4501-906F-5752F6EC9135}">
      <dgm:prSet/>
      <dgm:spPr/>
      <dgm:t>
        <a:bodyPr/>
        <a:lstStyle/>
        <a:p>
          <a:endParaRPr lang="zh-CN" altLang="en-US"/>
        </a:p>
      </dgm:t>
    </dgm:pt>
    <dgm:pt modelId="{7F289CA7-A6A0-4998-9E36-203094CEB483}" type="sibTrans" cxnId="{C9FB1604-A11C-4501-906F-5752F6EC9135}">
      <dgm:prSet/>
      <dgm:spPr/>
      <dgm:t>
        <a:bodyPr/>
        <a:lstStyle/>
        <a:p>
          <a:endParaRPr lang="zh-CN" altLang="en-US"/>
        </a:p>
      </dgm:t>
    </dgm:pt>
    <dgm:pt modelId="{FD941524-8618-4643-8194-0B5071FFBF63}">
      <dgm:prSet phldrT="[文本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2800" b="1" dirty="0" smtClean="0"/>
            <a:t>写作者睹物释怀</a:t>
          </a:r>
          <a:endParaRPr lang="zh-CN" altLang="en-US" sz="2800" b="1" dirty="0"/>
        </a:p>
      </dgm:t>
    </dgm:pt>
    <dgm:pt modelId="{7BEF37C3-B02C-4C9B-A1CF-1ED704603DA0}" type="parTrans" cxnId="{3229818E-8C80-47F2-9181-9A6D22D6C202}">
      <dgm:prSet/>
      <dgm:spPr/>
      <dgm:t>
        <a:bodyPr/>
        <a:lstStyle/>
        <a:p>
          <a:endParaRPr lang="zh-CN" altLang="en-US"/>
        </a:p>
      </dgm:t>
    </dgm:pt>
    <dgm:pt modelId="{BB6080B3-85F3-4883-BF11-142C658C7D16}" type="sibTrans" cxnId="{3229818E-8C80-47F2-9181-9A6D22D6C202}">
      <dgm:prSet/>
      <dgm:spPr/>
      <dgm:t>
        <a:bodyPr/>
        <a:lstStyle/>
        <a:p>
          <a:endParaRPr lang="zh-CN" altLang="en-US"/>
        </a:p>
      </dgm:t>
    </dgm:pt>
    <dgm:pt modelId="{15A426A7-3646-4A12-9CE5-17C690E1DA67}">
      <dgm:prSet phldrT="[文本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三</a:t>
          </a:r>
          <a:r>
            <a:rPr lang="zh-CN" altLang="en-US" dirty="0" smtClean="0">
              <a:hlinkClick xmlns:r="http://schemas.openxmlformats.org/officeDocument/2006/relationships" r:id="rId3" action="ppaction://hlinksldjump"/>
            </a:rPr>
            <a:t>悟花</a:t>
          </a:r>
          <a:endParaRPr lang="zh-CN" altLang="en-US" dirty="0"/>
        </a:p>
      </dgm:t>
    </dgm:pt>
    <dgm:pt modelId="{F8F1C203-0A00-4BB0-8D5F-0F12D086C7B9}" type="parTrans" cxnId="{B0C47AEE-E088-4B3C-BE78-1011DAE24304}">
      <dgm:prSet/>
      <dgm:spPr/>
      <dgm:t>
        <a:bodyPr/>
        <a:lstStyle/>
        <a:p>
          <a:endParaRPr lang="zh-CN" altLang="en-US"/>
        </a:p>
      </dgm:t>
    </dgm:pt>
    <dgm:pt modelId="{069CC389-01E1-4960-8DB2-83650903891B}" type="sibTrans" cxnId="{B0C47AEE-E088-4B3C-BE78-1011DAE24304}">
      <dgm:prSet/>
      <dgm:spPr/>
      <dgm:t>
        <a:bodyPr/>
        <a:lstStyle/>
        <a:p>
          <a:endParaRPr lang="zh-CN" altLang="en-US"/>
        </a:p>
      </dgm:t>
    </dgm:pt>
    <dgm:pt modelId="{4DF0EF38-F5E7-490D-8D71-58BB5F49D407}">
      <dgm:prSet phldrT="[文本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2800" b="1" dirty="0" smtClean="0"/>
            <a:t>写作者由此感悟到生命的永恒</a:t>
          </a:r>
          <a:endParaRPr lang="zh-CN" altLang="en-US" sz="2800" b="1" dirty="0"/>
        </a:p>
      </dgm:t>
    </dgm:pt>
    <dgm:pt modelId="{4329B18A-F921-42E4-AF3F-52FDE28266CD}" type="parTrans" cxnId="{6BF32B86-C6F8-4464-ABF5-101ACF7E5ADD}">
      <dgm:prSet/>
      <dgm:spPr/>
      <dgm:t>
        <a:bodyPr/>
        <a:lstStyle/>
        <a:p>
          <a:endParaRPr lang="zh-CN" altLang="en-US"/>
        </a:p>
      </dgm:t>
    </dgm:pt>
    <dgm:pt modelId="{30E67C5E-5A04-4FA8-816F-B1EDE7482ACD}" type="sibTrans" cxnId="{6BF32B86-C6F8-4464-ABF5-101ACF7E5ADD}">
      <dgm:prSet/>
      <dgm:spPr/>
      <dgm:t>
        <a:bodyPr/>
        <a:lstStyle/>
        <a:p>
          <a:endParaRPr lang="zh-CN" altLang="en-US"/>
        </a:p>
      </dgm:t>
    </dgm:pt>
    <dgm:pt modelId="{79ABAF81-40AE-4EC0-8090-4E4512E48EFC}">
      <dgm:prSet phldrT="[文本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zh-CN" altLang="en-US" sz="2000"/>
        </a:p>
      </dgm:t>
    </dgm:pt>
    <dgm:pt modelId="{F2A7F9D1-12D8-45C9-A362-FE7F7D8A709D}" type="parTrans" cxnId="{09126816-1AC1-493A-A03D-DEF127267815}">
      <dgm:prSet/>
      <dgm:spPr/>
      <dgm:t>
        <a:bodyPr/>
        <a:lstStyle/>
        <a:p>
          <a:endParaRPr lang="zh-CN" altLang="en-US"/>
        </a:p>
      </dgm:t>
    </dgm:pt>
    <dgm:pt modelId="{EF7E19FC-FBFC-4597-9170-794F803C6F7D}" type="sibTrans" cxnId="{09126816-1AC1-493A-A03D-DEF127267815}">
      <dgm:prSet/>
      <dgm:spPr/>
      <dgm:t>
        <a:bodyPr/>
        <a:lstStyle/>
        <a:p>
          <a:endParaRPr lang="zh-CN" altLang="en-US"/>
        </a:p>
      </dgm:t>
    </dgm:pt>
    <dgm:pt modelId="{4A9E1840-2DFA-4D9A-938C-39A200938E43}" type="pres">
      <dgm:prSet presAssocID="{35F2216C-8239-4F43-81AD-49116864524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A266CD4-077C-42CD-A120-D818DED99173}" type="pres">
      <dgm:prSet presAssocID="{AFC6B7BE-47A7-4A19-A08D-5B37DB88A4E6}" presName="linNode" presStyleCnt="0"/>
      <dgm:spPr/>
    </dgm:pt>
    <dgm:pt modelId="{82D12E41-36B2-4ACA-B11F-78A016741D81}" type="pres">
      <dgm:prSet presAssocID="{AFC6B7BE-47A7-4A19-A08D-5B37DB88A4E6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0583CD5-6587-40D8-BA87-D568A6DD7CDC}" type="pres">
      <dgm:prSet presAssocID="{AFC6B7BE-47A7-4A19-A08D-5B37DB88A4E6}" presName="descendantText" presStyleLbl="alignAccFollowNode1" presStyleIdx="0" presStyleCnt="3" custLinFactNeighborX="-2430" custLinFactNeighborY="-406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76217AC-2F88-4AF6-8D6C-2A1D02D99F83}" type="pres">
      <dgm:prSet presAssocID="{48877B72-6A58-4A4C-B7E6-F0CE9D31246D}" presName="sp" presStyleCnt="0"/>
      <dgm:spPr/>
    </dgm:pt>
    <dgm:pt modelId="{7DD001F5-CB63-4F98-A8F6-55F4473E8FB6}" type="pres">
      <dgm:prSet presAssocID="{41A4AD8C-FC23-4356-99DD-39C5DDDE5614}" presName="linNode" presStyleCnt="0"/>
      <dgm:spPr/>
    </dgm:pt>
    <dgm:pt modelId="{8EDA6318-BD20-4960-9619-CFC2B7BD0CE5}" type="pres">
      <dgm:prSet presAssocID="{41A4AD8C-FC23-4356-99DD-39C5DDDE561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2C198BC-7A09-4C47-9E5C-47BF59128ECD}" type="pres">
      <dgm:prSet presAssocID="{41A4AD8C-FC23-4356-99DD-39C5DDDE5614}" presName="descendantText" presStyleLbl="alignAccFollowNode1" presStyleIdx="1" presStyleCnt="3" custLinFactNeighborX="1" custLinFactNeighborY="44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9760943-A4B4-465F-9DDB-07ACC9B6CF09}" type="pres">
      <dgm:prSet presAssocID="{7F289CA7-A6A0-4998-9E36-203094CEB483}" presName="sp" presStyleCnt="0"/>
      <dgm:spPr/>
    </dgm:pt>
    <dgm:pt modelId="{AB9601F3-3D54-4B37-B8FF-3606D149CB87}" type="pres">
      <dgm:prSet presAssocID="{15A426A7-3646-4A12-9CE5-17C690E1DA67}" presName="linNode" presStyleCnt="0"/>
      <dgm:spPr/>
    </dgm:pt>
    <dgm:pt modelId="{6AD59E23-5921-43AC-81B5-8FF84F485345}" type="pres">
      <dgm:prSet presAssocID="{15A426A7-3646-4A12-9CE5-17C690E1DA6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AF50411-B95A-4895-BDCF-D953ED72B627}" type="pres">
      <dgm:prSet presAssocID="{15A426A7-3646-4A12-9CE5-17C690E1DA67}" presName="descendantText" presStyleLbl="alignAccFollowNode1" presStyleIdx="2" presStyleCnt="3" custScaleY="109819" custLinFactNeighborX="1" custLinFactNeighborY="496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9FB1604-A11C-4501-906F-5752F6EC9135}" srcId="{35F2216C-8239-4F43-81AD-491168645245}" destId="{41A4AD8C-FC23-4356-99DD-39C5DDDE5614}" srcOrd="1" destOrd="0" parTransId="{7B5695B6-B113-40C5-AB6F-3FDD89FF9D45}" sibTransId="{7F289CA7-A6A0-4998-9E36-203094CEB483}"/>
    <dgm:cxn modelId="{CE0BD30C-AD1A-4BB6-84E5-5E07E8EF50CE}" type="presOf" srcId="{79ABAF81-40AE-4EC0-8090-4E4512E48EFC}" destId="{9AF50411-B95A-4895-BDCF-D953ED72B627}" srcOrd="0" destOrd="0" presId="urn:microsoft.com/office/officeart/2005/8/layout/vList5"/>
    <dgm:cxn modelId="{08CE9F7D-58B9-4359-B793-BBEC38EFB47D}" type="presOf" srcId="{AFC6B7BE-47A7-4A19-A08D-5B37DB88A4E6}" destId="{82D12E41-36B2-4ACA-B11F-78A016741D81}" srcOrd="0" destOrd="0" presId="urn:microsoft.com/office/officeart/2005/8/layout/vList5"/>
    <dgm:cxn modelId="{FC3F7B29-5AA7-4DAE-968D-79F6CD890113}" type="presOf" srcId="{15A426A7-3646-4A12-9CE5-17C690E1DA67}" destId="{6AD59E23-5921-43AC-81B5-8FF84F485345}" srcOrd="0" destOrd="0" presId="urn:microsoft.com/office/officeart/2005/8/layout/vList5"/>
    <dgm:cxn modelId="{A61A2261-F949-49E5-97E3-1907FA5F9085}" type="presOf" srcId="{35F2216C-8239-4F43-81AD-491168645245}" destId="{4A9E1840-2DFA-4D9A-938C-39A200938E43}" srcOrd="0" destOrd="0" presId="urn:microsoft.com/office/officeart/2005/8/layout/vList5"/>
    <dgm:cxn modelId="{E1ECA858-B365-4950-89A9-3E7CA0604F3B}" srcId="{AFC6B7BE-47A7-4A19-A08D-5B37DB88A4E6}" destId="{533D023C-17E9-423B-8F58-89BAFC1C16E7}" srcOrd="0" destOrd="0" parTransId="{21317DDF-F306-43FB-AAEB-E90421593E4E}" sibTransId="{6F78D801-84FD-42C6-AA9E-3FC384A753EC}"/>
    <dgm:cxn modelId="{B0C47AEE-E088-4B3C-BE78-1011DAE24304}" srcId="{35F2216C-8239-4F43-81AD-491168645245}" destId="{15A426A7-3646-4A12-9CE5-17C690E1DA67}" srcOrd="2" destOrd="0" parTransId="{F8F1C203-0A00-4BB0-8D5F-0F12D086C7B9}" sibTransId="{069CC389-01E1-4960-8DB2-83650903891B}"/>
    <dgm:cxn modelId="{B7A48512-2CD7-4EE9-96EC-A8EC2B340AC5}" srcId="{35F2216C-8239-4F43-81AD-491168645245}" destId="{AFC6B7BE-47A7-4A19-A08D-5B37DB88A4E6}" srcOrd="0" destOrd="0" parTransId="{47AB007D-7144-4997-A94F-E4F718F4025C}" sibTransId="{48877B72-6A58-4A4C-B7E6-F0CE9D31246D}"/>
    <dgm:cxn modelId="{107343FC-AB13-421C-8E10-2034C89BEC03}" type="presOf" srcId="{FD941524-8618-4643-8194-0B5071FFBF63}" destId="{F2C198BC-7A09-4C47-9E5C-47BF59128ECD}" srcOrd="0" destOrd="0" presId="urn:microsoft.com/office/officeart/2005/8/layout/vList5"/>
    <dgm:cxn modelId="{09126816-1AC1-493A-A03D-DEF127267815}" srcId="{15A426A7-3646-4A12-9CE5-17C690E1DA67}" destId="{79ABAF81-40AE-4EC0-8090-4E4512E48EFC}" srcOrd="0" destOrd="0" parTransId="{F2A7F9D1-12D8-45C9-A362-FE7F7D8A709D}" sibTransId="{EF7E19FC-FBFC-4597-9170-794F803C6F7D}"/>
    <dgm:cxn modelId="{804F1587-4419-4612-975D-ACE75A9EF042}" type="presOf" srcId="{4DF0EF38-F5E7-490D-8D71-58BB5F49D407}" destId="{9AF50411-B95A-4895-BDCF-D953ED72B627}" srcOrd="0" destOrd="1" presId="urn:microsoft.com/office/officeart/2005/8/layout/vList5"/>
    <dgm:cxn modelId="{6BF32B86-C6F8-4464-ABF5-101ACF7E5ADD}" srcId="{15A426A7-3646-4A12-9CE5-17C690E1DA67}" destId="{4DF0EF38-F5E7-490D-8D71-58BB5F49D407}" srcOrd="1" destOrd="0" parTransId="{4329B18A-F921-42E4-AF3F-52FDE28266CD}" sibTransId="{30E67C5E-5A04-4FA8-816F-B1EDE7482ACD}"/>
    <dgm:cxn modelId="{3229818E-8C80-47F2-9181-9A6D22D6C202}" srcId="{41A4AD8C-FC23-4356-99DD-39C5DDDE5614}" destId="{FD941524-8618-4643-8194-0B5071FFBF63}" srcOrd="0" destOrd="0" parTransId="{7BEF37C3-B02C-4C9B-A1CF-1ED704603DA0}" sibTransId="{BB6080B3-85F3-4883-BF11-142C658C7D16}"/>
    <dgm:cxn modelId="{5AFC761D-455C-4C64-B982-563B18D75D89}" type="presOf" srcId="{41A4AD8C-FC23-4356-99DD-39C5DDDE5614}" destId="{8EDA6318-BD20-4960-9619-CFC2B7BD0CE5}" srcOrd="0" destOrd="0" presId="urn:microsoft.com/office/officeart/2005/8/layout/vList5"/>
    <dgm:cxn modelId="{4A2397EB-E41F-4611-A75B-A13C31D57824}" type="presOf" srcId="{533D023C-17E9-423B-8F58-89BAFC1C16E7}" destId="{20583CD5-6587-40D8-BA87-D568A6DD7CDC}" srcOrd="0" destOrd="0" presId="urn:microsoft.com/office/officeart/2005/8/layout/vList5"/>
    <dgm:cxn modelId="{5694E5EC-BA61-4302-942B-97DADE11317C}" type="presParOf" srcId="{4A9E1840-2DFA-4D9A-938C-39A200938E43}" destId="{CA266CD4-077C-42CD-A120-D818DED99173}" srcOrd="0" destOrd="0" presId="urn:microsoft.com/office/officeart/2005/8/layout/vList5"/>
    <dgm:cxn modelId="{334F128B-DE39-4ED8-B124-58299945D0C8}" type="presParOf" srcId="{CA266CD4-077C-42CD-A120-D818DED99173}" destId="{82D12E41-36B2-4ACA-B11F-78A016741D81}" srcOrd="0" destOrd="0" presId="urn:microsoft.com/office/officeart/2005/8/layout/vList5"/>
    <dgm:cxn modelId="{AAD97AF5-06C0-4620-90C0-3EA46DE65AFF}" type="presParOf" srcId="{CA266CD4-077C-42CD-A120-D818DED99173}" destId="{20583CD5-6587-40D8-BA87-D568A6DD7CDC}" srcOrd="1" destOrd="0" presId="urn:microsoft.com/office/officeart/2005/8/layout/vList5"/>
    <dgm:cxn modelId="{07D62FA6-7C0B-481B-BBBD-327128B88D9A}" type="presParOf" srcId="{4A9E1840-2DFA-4D9A-938C-39A200938E43}" destId="{576217AC-2F88-4AF6-8D6C-2A1D02D99F83}" srcOrd="1" destOrd="0" presId="urn:microsoft.com/office/officeart/2005/8/layout/vList5"/>
    <dgm:cxn modelId="{558B09C2-885E-426F-BAAF-FDDD96D86C40}" type="presParOf" srcId="{4A9E1840-2DFA-4D9A-938C-39A200938E43}" destId="{7DD001F5-CB63-4F98-A8F6-55F4473E8FB6}" srcOrd="2" destOrd="0" presId="urn:microsoft.com/office/officeart/2005/8/layout/vList5"/>
    <dgm:cxn modelId="{CE32C716-4128-4B15-AF96-F1590358640D}" type="presParOf" srcId="{7DD001F5-CB63-4F98-A8F6-55F4473E8FB6}" destId="{8EDA6318-BD20-4960-9619-CFC2B7BD0CE5}" srcOrd="0" destOrd="0" presId="urn:microsoft.com/office/officeart/2005/8/layout/vList5"/>
    <dgm:cxn modelId="{E392CA15-B85C-4A42-829B-EF95F0B6AAB7}" type="presParOf" srcId="{7DD001F5-CB63-4F98-A8F6-55F4473E8FB6}" destId="{F2C198BC-7A09-4C47-9E5C-47BF59128ECD}" srcOrd="1" destOrd="0" presId="urn:microsoft.com/office/officeart/2005/8/layout/vList5"/>
    <dgm:cxn modelId="{8A08F421-FA3C-4E23-8B02-DD3072022849}" type="presParOf" srcId="{4A9E1840-2DFA-4D9A-938C-39A200938E43}" destId="{A9760943-A4B4-465F-9DDB-07ACC9B6CF09}" srcOrd="3" destOrd="0" presId="urn:microsoft.com/office/officeart/2005/8/layout/vList5"/>
    <dgm:cxn modelId="{293ADD4A-8BA3-4802-906B-D3FC18C176E6}" type="presParOf" srcId="{4A9E1840-2DFA-4D9A-938C-39A200938E43}" destId="{AB9601F3-3D54-4B37-B8FF-3606D149CB87}" srcOrd="4" destOrd="0" presId="urn:microsoft.com/office/officeart/2005/8/layout/vList5"/>
    <dgm:cxn modelId="{EB97EE6E-223B-48E3-A59E-3D2F37C54671}" type="presParOf" srcId="{AB9601F3-3D54-4B37-B8FF-3606D149CB87}" destId="{6AD59E23-5921-43AC-81B5-8FF84F485345}" srcOrd="0" destOrd="0" presId="urn:microsoft.com/office/officeart/2005/8/layout/vList5"/>
    <dgm:cxn modelId="{D1D2595B-F265-459C-A872-D561E49D0375}" type="presParOf" srcId="{AB9601F3-3D54-4B37-B8FF-3606D149CB87}" destId="{9AF50411-B95A-4895-BDCF-D953ED72B62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B8F342-2BE3-4CCB-B078-B47C476B31E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E1071D25-B20F-4CE0-B943-E77E9C089819}">
      <dgm:prSet phldrT="[文本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赏花</a:t>
          </a:r>
          <a:endParaRPr lang="zh-CN" altLang="en-US" dirty="0"/>
        </a:p>
      </dgm:t>
    </dgm:pt>
    <dgm:pt modelId="{F7D4EAFC-E77D-4AE6-9224-E9BB244F29E1}" type="parTrans" cxnId="{5FE116A3-3CC0-4E36-8DD7-97F184F10108}">
      <dgm:prSet/>
      <dgm:spPr/>
      <dgm:t>
        <a:bodyPr/>
        <a:lstStyle/>
        <a:p>
          <a:endParaRPr lang="zh-CN" altLang="en-US"/>
        </a:p>
      </dgm:t>
    </dgm:pt>
    <dgm:pt modelId="{326DF80A-98C7-4206-B247-C4061747C60C}" type="sibTrans" cxnId="{5FE116A3-3CC0-4E36-8DD7-97F184F10108}">
      <dgm:prSet/>
      <dgm:spPr/>
      <dgm:t>
        <a:bodyPr/>
        <a:lstStyle/>
        <a:p>
          <a:endParaRPr lang="zh-CN" altLang="en-US"/>
        </a:p>
      </dgm:t>
    </dgm:pt>
    <dgm:pt modelId="{97F23C27-5B97-4456-9D91-E618A97330B1}">
      <dgm:prSet phldrT="[文本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花瀑</a:t>
          </a:r>
          <a:endParaRPr lang="zh-CN" altLang="en-US" dirty="0"/>
        </a:p>
      </dgm:t>
    </dgm:pt>
    <dgm:pt modelId="{3EF9F65A-BB84-4EC4-9FE9-642AB5FA4638}" type="parTrans" cxnId="{D82991C8-02F7-43BE-B648-24BFEC61C212}">
      <dgm:prSet/>
      <dgm:spPr/>
      <dgm:t>
        <a:bodyPr/>
        <a:lstStyle/>
        <a:p>
          <a:endParaRPr lang="zh-CN" altLang="en-US"/>
        </a:p>
      </dgm:t>
    </dgm:pt>
    <dgm:pt modelId="{59022CAD-538F-46EC-AE96-D4BEDCBB65B5}" type="sibTrans" cxnId="{D82991C8-02F7-43BE-B648-24BFEC61C212}">
      <dgm:prSet/>
      <dgm:spPr/>
      <dgm:t>
        <a:bodyPr/>
        <a:lstStyle/>
        <a:p>
          <a:endParaRPr lang="zh-CN" altLang="en-US"/>
        </a:p>
      </dgm:t>
    </dgm:pt>
    <dgm:pt modelId="{6328B5D7-0E88-4CB9-8FFA-E293972F61CD}">
      <dgm:prSet phldrT="[文本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花朵</a:t>
          </a:r>
          <a:endParaRPr lang="zh-CN" altLang="en-US" dirty="0"/>
        </a:p>
      </dgm:t>
    </dgm:pt>
    <dgm:pt modelId="{5AC3F9F3-8D6A-42BE-B64C-0939E5523C29}" type="parTrans" cxnId="{F06706E7-6E22-49FD-9456-A3CDAA50525A}">
      <dgm:prSet/>
      <dgm:spPr/>
      <dgm:t>
        <a:bodyPr/>
        <a:lstStyle/>
        <a:p>
          <a:endParaRPr lang="zh-CN" altLang="en-US"/>
        </a:p>
      </dgm:t>
    </dgm:pt>
    <dgm:pt modelId="{DAD468DC-A1ED-4C04-BE49-22B0A95AC409}" type="sibTrans" cxnId="{F06706E7-6E22-49FD-9456-A3CDAA50525A}">
      <dgm:prSet/>
      <dgm:spPr/>
      <dgm:t>
        <a:bodyPr/>
        <a:lstStyle/>
        <a:p>
          <a:endParaRPr lang="zh-CN" altLang="en-US"/>
        </a:p>
      </dgm:t>
    </dgm:pt>
    <dgm:pt modelId="{B44B06A7-8248-4CF0-9BAC-9EC7EA17C39C}">
      <dgm:prSet phldrT="[文本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花穗</a:t>
          </a:r>
          <a:endParaRPr lang="zh-CN" altLang="en-US" dirty="0"/>
        </a:p>
      </dgm:t>
    </dgm:pt>
    <dgm:pt modelId="{C686A1BC-0D89-4545-8F5B-0C8C6A984273}" type="parTrans" cxnId="{E0880441-2AA0-486C-89CC-0C7459E7A8C6}">
      <dgm:prSet/>
      <dgm:spPr/>
      <dgm:t>
        <a:bodyPr/>
        <a:lstStyle/>
        <a:p>
          <a:endParaRPr lang="zh-CN" altLang="en-US"/>
        </a:p>
      </dgm:t>
    </dgm:pt>
    <dgm:pt modelId="{E637F6E3-B276-418D-B629-7F1B9D1B8D7F}" type="sibTrans" cxnId="{E0880441-2AA0-486C-89CC-0C7459E7A8C6}">
      <dgm:prSet/>
      <dgm:spPr/>
      <dgm:t>
        <a:bodyPr/>
        <a:lstStyle/>
        <a:p>
          <a:endParaRPr lang="zh-CN" altLang="en-US"/>
        </a:p>
      </dgm:t>
    </dgm:pt>
    <dgm:pt modelId="{FB2AE30A-E218-478A-A8B1-01258D1EA563}" type="pres">
      <dgm:prSet presAssocID="{56B8F342-2BE3-4CCB-B078-B47C476B31E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5A7B002E-A636-4D8C-ABC8-9F4CD0A08ABA}" type="pres">
      <dgm:prSet presAssocID="{E1071D25-B20F-4CE0-B943-E77E9C089819}" presName="root1" presStyleCnt="0"/>
      <dgm:spPr/>
    </dgm:pt>
    <dgm:pt modelId="{E03E0B14-DF39-45EA-A4CC-779576CCCAEF}" type="pres">
      <dgm:prSet presAssocID="{E1071D25-B20F-4CE0-B943-E77E9C089819}" presName="LevelOneTextNode" presStyleLbl="node0" presStyleIdx="0" presStyleCnt="1" custScaleY="8357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CB7D32F-52D1-4503-BFE3-A773C1C708A0}" type="pres">
      <dgm:prSet presAssocID="{E1071D25-B20F-4CE0-B943-E77E9C089819}" presName="level2hierChild" presStyleCnt="0"/>
      <dgm:spPr/>
    </dgm:pt>
    <dgm:pt modelId="{0D9170B9-9E62-4B3B-AE2C-C67F04B87A28}" type="pres">
      <dgm:prSet presAssocID="{3EF9F65A-BB84-4EC4-9FE9-642AB5FA4638}" presName="conn2-1" presStyleLbl="parChTrans1D2" presStyleIdx="0" presStyleCnt="3"/>
      <dgm:spPr/>
      <dgm:t>
        <a:bodyPr/>
        <a:lstStyle/>
        <a:p>
          <a:endParaRPr lang="zh-CN" altLang="en-US"/>
        </a:p>
      </dgm:t>
    </dgm:pt>
    <dgm:pt modelId="{61EF8EE5-DD51-4CC6-BC98-ABC466418294}" type="pres">
      <dgm:prSet presAssocID="{3EF9F65A-BB84-4EC4-9FE9-642AB5FA4638}" presName="connTx" presStyleLbl="parChTrans1D2" presStyleIdx="0" presStyleCnt="3"/>
      <dgm:spPr/>
      <dgm:t>
        <a:bodyPr/>
        <a:lstStyle/>
        <a:p>
          <a:endParaRPr lang="zh-CN" altLang="en-US"/>
        </a:p>
      </dgm:t>
    </dgm:pt>
    <dgm:pt modelId="{4FD598DA-B20D-436B-A809-F6117B06357F}" type="pres">
      <dgm:prSet presAssocID="{97F23C27-5B97-4456-9D91-E618A97330B1}" presName="root2" presStyleCnt="0"/>
      <dgm:spPr/>
    </dgm:pt>
    <dgm:pt modelId="{97BB44D4-2D48-427E-88EB-FBBCC2C29FB8}" type="pres">
      <dgm:prSet presAssocID="{97F23C27-5B97-4456-9D91-E618A97330B1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EF34EE1-5ED1-4350-B95A-4B44EB053B25}" type="pres">
      <dgm:prSet presAssocID="{97F23C27-5B97-4456-9D91-E618A97330B1}" presName="level3hierChild" presStyleCnt="0"/>
      <dgm:spPr/>
    </dgm:pt>
    <dgm:pt modelId="{D98ECF57-77B3-49C8-B53C-FE3296A85B55}" type="pres">
      <dgm:prSet presAssocID="{5AC3F9F3-8D6A-42BE-B64C-0939E5523C29}" presName="conn2-1" presStyleLbl="parChTrans1D2" presStyleIdx="1" presStyleCnt="3"/>
      <dgm:spPr/>
      <dgm:t>
        <a:bodyPr/>
        <a:lstStyle/>
        <a:p>
          <a:endParaRPr lang="zh-CN" altLang="en-US"/>
        </a:p>
      </dgm:t>
    </dgm:pt>
    <dgm:pt modelId="{20E88327-3F4B-4474-9949-8793E71DBBDB}" type="pres">
      <dgm:prSet presAssocID="{5AC3F9F3-8D6A-42BE-B64C-0939E5523C29}" presName="connTx" presStyleLbl="parChTrans1D2" presStyleIdx="1" presStyleCnt="3"/>
      <dgm:spPr/>
      <dgm:t>
        <a:bodyPr/>
        <a:lstStyle/>
        <a:p>
          <a:endParaRPr lang="zh-CN" altLang="en-US"/>
        </a:p>
      </dgm:t>
    </dgm:pt>
    <dgm:pt modelId="{3E562B4B-1677-4B3E-8F8F-B11169802E3B}" type="pres">
      <dgm:prSet presAssocID="{6328B5D7-0E88-4CB9-8FFA-E293972F61CD}" presName="root2" presStyleCnt="0"/>
      <dgm:spPr/>
    </dgm:pt>
    <dgm:pt modelId="{E70EACA0-15D7-43E4-8A6E-A6E450F331E2}" type="pres">
      <dgm:prSet presAssocID="{6328B5D7-0E88-4CB9-8FFA-E293972F61CD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776903E-07C9-4648-903B-D39B7FBA7FDD}" type="pres">
      <dgm:prSet presAssocID="{6328B5D7-0E88-4CB9-8FFA-E293972F61CD}" presName="level3hierChild" presStyleCnt="0"/>
      <dgm:spPr/>
    </dgm:pt>
    <dgm:pt modelId="{284A9CCE-C004-4D76-8702-1C8684566E8F}" type="pres">
      <dgm:prSet presAssocID="{C686A1BC-0D89-4545-8F5B-0C8C6A984273}" presName="conn2-1" presStyleLbl="parChTrans1D2" presStyleIdx="2" presStyleCnt="3"/>
      <dgm:spPr/>
      <dgm:t>
        <a:bodyPr/>
        <a:lstStyle/>
        <a:p>
          <a:endParaRPr lang="zh-CN" altLang="en-US"/>
        </a:p>
      </dgm:t>
    </dgm:pt>
    <dgm:pt modelId="{EEC10D1D-F16E-4773-8880-BD128E31A9A0}" type="pres">
      <dgm:prSet presAssocID="{C686A1BC-0D89-4545-8F5B-0C8C6A984273}" presName="connTx" presStyleLbl="parChTrans1D2" presStyleIdx="2" presStyleCnt="3"/>
      <dgm:spPr/>
      <dgm:t>
        <a:bodyPr/>
        <a:lstStyle/>
        <a:p>
          <a:endParaRPr lang="zh-CN" altLang="en-US"/>
        </a:p>
      </dgm:t>
    </dgm:pt>
    <dgm:pt modelId="{85870104-A26F-4BE3-9076-57F528A7536D}" type="pres">
      <dgm:prSet presAssocID="{B44B06A7-8248-4CF0-9BAC-9EC7EA17C39C}" presName="root2" presStyleCnt="0"/>
      <dgm:spPr/>
    </dgm:pt>
    <dgm:pt modelId="{8EDB02C1-3350-4186-8E58-AD6A64194896}" type="pres">
      <dgm:prSet presAssocID="{B44B06A7-8248-4CF0-9BAC-9EC7EA17C39C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8B1B208-6DDC-4906-811A-7D214005EC67}" type="pres">
      <dgm:prSet presAssocID="{B44B06A7-8248-4CF0-9BAC-9EC7EA17C39C}" presName="level3hierChild" presStyleCnt="0"/>
      <dgm:spPr/>
    </dgm:pt>
  </dgm:ptLst>
  <dgm:cxnLst>
    <dgm:cxn modelId="{0F203A83-8586-484D-BBC8-AC8FBDC379A5}" type="presOf" srcId="{C686A1BC-0D89-4545-8F5B-0C8C6A984273}" destId="{284A9CCE-C004-4D76-8702-1C8684566E8F}" srcOrd="0" destOrd="0" presId="urn:microsoft.com/office/officeart/2008/layout/HorizontalMultiLevelHierarchy"/>
    <dgm:cxn modelId="{4C2AF713-14C8-4FD9-B3FB-507A830FA89C}" type="presOf" srcId="{5AC3F9F3-8D6A-42BE-B64C-0939E5523C29}" destId="{D98ECF57-77B3-49C8-B53C-FE3296A85B55}" srcOrd="0" destOrd="0" presId="urn:microsoft.com/office/officeart/2008/layout/HorizontalMultiLevelHierarchy"/>
    <dgm:cxn modelId="{E0880441-2AA0-486C-89CC-0C7459E7A8C6}" srcId="{E1071D25-B20F-4CE0-B943-E77E9C089819}" destId="{B44B06A7-8248-4CF0-9BAC-9EC7EA17C39C}" srcOrd="2" destOrd="0" parTransId="{C686A1BC-0D89-4545-8F5B-0C8C6A984273}" sibTransId="{E637F6E3-B276-418D-B629-7F1B9D1B8D7F}"/>
    <dgm:cxn modelId="{BCD1FEA0-E3E7-40CB-B645-85D58FB38AD5}" type="presOf" srcId="{B44B06A7-8248-4CF0-9BAC-9EC7EA17C39C}" destId="{8EDB02C1-3350-4186-8E58-AD6A64194896}" srcOrd="0" destOrd="0" presId="urn:microsoft.com/office/officeart/2008/layout/HorizontalMultiLevelHierarchy"/>
    <dgm:cxn modelId="{5FE116A3-3CC0-4E36-8DD7-97F184F10108}" srcId="{56B8F342-2BE3-4CCB-B078-B47C476B31E6}" destId="{E1071D25-B20F-4CE0-B943-E77E9C089819}" srcOrd="0" destOrd="0" parTransId="{F7D4EAFC-E77D-4AE6-9224-E9BB244F29E1}" sibTransId="{326DF80A-98C7-4206-B247-C4061747C60C}"/>
    <dgm:cxn modelId="{FC811572-18A1-4424-ACC8-B3E85251BE1B}" type="presOf" srcId="{E1071D25-B20F-4CE0-B943-E77E9C089819}" destId="{E03E0B14-DF39-45EA-A4CC-779576CCCAEF}" srcOrd="0" destOrd="0" presId="urn:microsoft.com/office/officeart/2008/layout/HorizontalMultiLevelHierarchy"/>
    <dgm:cxn modelId="{DBD04240-666F-437F-A10C-4C2434FEC5A8}" type="presOf" srcId="{C686A1BC-0D89-4545-8F5B-0C8C6A984273}" destId="{EEC10D1D-F16E-4773-8880-BD128E31A9A0}" srcOrd="1" destOrd="0" presId="urn:microsoft.com/office/officeart/2008/layout/HorizontalMultiLevelHierarchy"/>
    <dgm:cxn modelId="{7372947A-C903-4270-B5DC-4B3E27D03E31}" type="presOf" srcId="{97F23C27-5B97-4456-9D91-E618A97330B1}" destId="{97BB44D4-2D48-427E-88EB-FBBCC2C29FB8}" srcOrd="0" destOrd="0" presId="urn:microsoft.com/office/officeart/2008/layout/HorizontalMultiLevelHierarchy"/>
    <dgm:cxn modelId="{F06706E7-6E22-49FD-9456-A3CDAA50525A}" srcId="{E1071D25-B20F-4CE0-B943-E77E9C089819}" destId="{6328B5D7-0E88-4CB9-8FFA-E293972F61CD}" srcOrd="1" destOrd="0" parTransId="{5AC3F9F3-8D6A-42BE-B64C-0939E5523C29}" sibTransId="{DAD468DC-A1ED-4C04-BE49-22B0A95AC409}"/>
    <dgm:cxn modelId="{4AEE3739-6A3D-42FC-9452-FF56C169762C}" type="presOf" srcId="{3EF9F65A-BB84-4EC4-9FE9-642AB5FA4638}" destId="{61EF8EE5-DD51-4CC6-BC98-ABC466418294}" srcOrd="1" destOrd="0" presId="urn:microsoft.com/office/officeart/2008/layout/HorizontalMultiLevelHierarchy"/>
    <dgm:cxn modelId="{8A7DF4E0-9A5F-459D-84ED-2174F85D6D36}" type="presOf" srcId="{3EF9F65A-BB84-4EC4-9FE9-642AB5FA4638}" destId="{0D9170B9-9E62-4B3B-AE2C-C67F04B87A28}" srcOrd="0" destOrd="0" presId="urn:microsoft.com/office/officeart/2008/layout/HorizontalMultiLevelHierarchy"/>
    <dgm:cxn modelId="{EAB82C53-DFD6-4C4E-B6BC-378378DD6A94}" type="presOf" srcId="{6328B5D7-0E88-4CB9-8FFA-E293972F61CD}" destId="{E70EACA0-15D7-43E4-8A6E-A6E450F331E2}" srcOrd="0" destOrd="0" presId="urn:microsoft.com/office/officeart/2008/layout/HorizontalMultiLevelHierarchy"/>
    <dgm:cxn modelId="{D82991C8-02F7-43BE-B648-24BFEC61C212}" srcId="{E1071D25-B20F-4CE0-B943-E77E9C089819}" destId="{97F23C27-5B97-4456-9D91-E618A97330B1}" srcOrd="0" destOrd="0" parTransId="{3EF9F65A-BB84-4EC4-9FE9-642AB5FA4638}" sibTransId="{59022CAD-538F-46EC-AE96-D4BEDCBB65B5}"/>
    <dgm:cxn modelId="{16C2455B-CD2C-4955-9AD4-B689CBFBA7F1}" type="presOf" srcId="{56B8F342-2BE3-4CCB-B078-B47C476B31E6}" destId="{FB2AE30A-E218-478A-A8B1-01258D1EA563}" srcOrd="0" destOrd="0" presId="urn:microsoft.com/office/officeart/2008/layout/HorizontalMultiLevelHierarchy"/>
    <dgm:cxn modelId="{B9BE643D-9B7E-4EF9-A88A-B7730CBCD8C9}" type="presOf" srcId="{5AC3F9F3-8D6A-42BE-B64C-0939E5523C29}" destId="{20E88327-3F4B-4474-9949-8793E71DBBDB}" srcOrd="1" destOrd="0" presId="urn:microsoft.com/office/officeart/2008/layout/HorizontalMultiLevelHierarchy"/>
    <dgm:cxn modelId="{AF85F5D1-4AE5-4FDB-A839-42577F18D45E}" type="presParOf" srcId="{FB2AE30A-E218-478A-A8B1-01258D1EA563}" destId="{5A7B002E-A636-4D8C-ABC8-9F4CD0A08ABA}" srcOrd="0" destOrd="0" presId="urn:microsoft.com/office/officeart/2008/layout/HorizontalMultiLevelHierarchy"/>
    <dgm:cxn modelId="{33510546-D7A5-4370-962F-FE36818BE2AD}" type="presParOf" srcId="{5A7B002E-A636-4D8C-ABC8-9F4CD0A08ABA}" destId="{E03E0B14-DF39-45EA-A4CC-779576CCCAEF}" srcOrd="0" destOrd="0" presId="urn:microsoft.com/office/officeart/2008/layout/HorizontalMultiLevelHierarchy"/>
    <dgm:cxn modelId="{D947264B-D0EF-4AFA-BEAD-3A1329AA9D1E}" type="presParOf" srcId="{5A7B002E-A636-4D8C-ABC8-9F4CD0A08ABA}" destId="{DCB7D32F-52D1-4503-BFE3-A773C1C708A0}" srcOrd="1" destOrd="0" presId="urn:microsoft.com/office/officeart/2008/layout/HorizontalMultiLevelHierarchy"/>
    <dgm:cxn modelId="{B677A447-25FD-4F1D-B156-95C4FE4F7361}" type="presParOf" srcId="{DCB7D32F-52D1-4503-BFE3-A773C1C708A0}" destId="{0D9170B9-9E62-4B3B-AE2C-C67F04B87A28}" srcOrd="0" destOrd="0" presId="urn:microsoft.com/office/officeart/2008/layout/HorizontalMultiLevelHierarchy"/>
    <dgm:cxn modelId="{AB51279E-A4DF-4792-AA3E-C251F41CC5A3}" type="presParOf" srcId="{0D9170B9-9E62-4B3B-AE2C-C67F04B87A28}" destId="{61EF8EE5-DD51-4CC6-BC98-ABC466418294}" srcOrd="0" destOrd="0" presId="urn:microsoft.com/office/officeart/2008/layout/HorizontalMultiLevelHierarchy"/>
    <dgm:cxn modelId="{60BB25E7-4815-4562-BCD7-8EA1CBE6A5B4}" type="presParOf" srcId="{DCB7D32F-52D1-4503-BFE3-A773C1C708A0}" destId="{4FD598DA-B20D-436B-A809-F6117B06357F}" srcOrd="1" destOrd="0" presId="urn:microsoft.com/office/officeart/2008/layout/HorizontalMultiLevelHierarchy"/>
    <dgm:cxn modelId="{183F399D-DA81-457D-928F-4A179F9CE1C0}" type="presParOf" srcId="{4FD598DA-B20D-436B-A809-F6117B06357F}" destId="{97BB44D4-2D48-427E-88EB-FBBCC2C29FB8}" srcOrd="0" destOrd="0" presId="urn:microsoft.com/office/officeart/2008/layout/HorizontalMultiLevelHierarchy"/>
    <dgm:cxn modelId="{3B0F6CDA-A022-41A6-A630-52AF8F9818B0}" type="presParOf" srcId="{4FD598DA-B20D-436B-A809-F6117B06357F}" destId="{4EF34EE1-5ED1-4350-B95A-4B44EB053B25}" srcOrd="1" destOrd="0" presId="urn:microsoft.com/office/officeart/2008/layout/HorizontalMultiLevelHierarchy"/>
    <dgm:cxn modelId="{00F1D60A-4E92-4387-9900-5F4D4EAB4EE8}" type="presParOf" srcId="{DCB7D32F-52D1-4503-BFE3-A773C1C708A0}" destId="{D98ECF57-77B3-49C8-B53C-FE3296A85B55}" srcOrd="2" destOrd="0" presId="urn:microsoft.com/office/officeart/2008/layout/HorizontalMultiLevelHierarchy"/>
    <dgm:cxn modelId="{4764D293-538A-43ED-9F87-9A7362CA3BDE}" type="presParOf" srcId="{D98ECF57-77B3-49C8-B53C-FE3296A85B55}" destId="{20E88327-3F4B-4474-9949-8793E71DBBDB}" srcOrd="0" destOrd="0" presId="urn:microsoft.com/office/officeart/2008/layout/HorizontalMultiLevelHierarchy"/>
    <dgm:cxn modelId="{0536A058-D994-4311-AA23-DF9FF3792290}" type="presParOf" srcId="{DCB7D32F-52D1-4503-BFE3-A773C1C708A0}" destId="{3E562B4B-1677-4B3E-8F8F-B11169802E3B}" srcOrd="3" destOrd="0" presId="urn:microsoft.com/office/officeart/2008/layout/HorizontalMultiLevelHierarchy"/>
    <dgm:cxn modelId="{646E8B28-4616-4150-B46B-796CD32ADF88}" type="presParOf" srcId="{3E562B4B-1677-4B3E-8F8F-B11169802E3B}" destId="{E70EACA0-15D7-43E4-8A6E-A6E450F331E2}" srcOrd="0" destOrd="0" presId="urn:microsoft.com/office/officeart/2008/layout/HorizontalMultiLevelHierarchy"/>
    <dgm:cxn modelId="{734906B8-29C5-4491-B195-6C805E185164}" type="presParOf" srcId="{3E562B4B-1677-4B3E-8F8F-B11169802E3B}" destId="{C776903E-07C9-4648-903B-D39B7FBA7FDD}" srcOrd="1" destOrd="0" presId="urn:microsoft.com/office/officeart/2008/layout/HorizontalMultiLevelHierarchy"/>
    <dgm:cxn modelId="{DDDE1413-62B2-47B9-B645-9135E7F21522}" type="presParOf" srcId="{DCB7D32F-52D1-4503-BFE3-A773C1C708A0}" destId="{284A9CCE-C004-4D76-8702-1C8684566E8F}" srcOrd="4" destOrd="0" presId="urn:microsoft.com/office/officeart/2008/layout/HorizontalMultiLevelHierarchy"/>
    <dgm:cxn modelId="{88D35A5B-1AF4-43BA-A6BF-831E7A1FFFE7}" type="presParOf" srcId="{284A9CCE-C004-4D76-8702-1C8684566E8F}" destId="{EEC10D1D-F16E-4773-8880-BD128E31A9A0}" srcOrd="0" destOrd="0" presId="urn:microsoft.com/office/officeart/2008/layout/HorizontalMultiLevelHierarchy"/>
    <dgm:cxn modelId="{75E7479B-1122-4844-A0A3-62B1D48B8275}" type="presParOf" srcId="{DCB7D32F-52D1-4503-BFE3-A773C1C708A0}" destId="{85870104-A26F-4BE3-9076-57F528A7536D}" srcOrd="5" destOrd="0" presId="urn:microsoft.com/office/officeart/2008/layout/HorizontalMultiLevelHierarchy"/>
    <dgm:cxn modelId="{7F6E6310-EC55-4E80-AEA4-1E4FF6ED7ADA}" type="presParOf" srcId="{85870104-A26F-4BE3-9076-57F528A7536D}" destId="{8EDB02C1-3350-4186-8E58-AD6A64194896}" srcOrd="0" destOrd="0" presId="urn:microsoft.com/office/officeart/2008/layout/HorizontalMultiLevelHierarchy"/>
    <dgm:cxn modelId="{68BBD8A3-0C8B-416B-86A9-2CC8669CA259}" type="presParOf" srcId="{85870104-A26F-4BE3-9076-57F528A7536D}" destId="{68B1B208-6DDC-4906-811A-7D214005EC6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64A689-3A5D-4EEA-8E7B-5C65051BC53E}" type="doc">
      <dgm:prSet loTypeId="urn:microsoft.com/office/officeart/2005/8/layout/hList3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zh-CN" altLang="en-US"/>
        </a:p>
      </dgm:t>
    </dgm:pt>
    <dgm:pt modelId="{6DFE06B8-3C58-4DDB-807A-C59961A4944F}">
      <dgm:prSet phldrT="[文本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紫藤萝花</a:t>
          </a:r>
          <a:endParaRPr lang="zh-CN" altLang="en-US" dirty="0"/>
        </a:p>
      </dgm:t>
    </dgm:pt>
    <dgm:pt modelId="{A9058204-9618-4203-8BA4-70E255ECB60F}" type="parTrans" cxnId="{BBA0F93A-F801-42ED-8722-5AF6DF794BF6}">
      <dgm:prSet/>
      <dgm:spPr/>
      <dgm:t>
        <a:bodyPr/>
        <a:lstStyle/>
        <a:p>
          <a:endParaRPr lang="zh-CN" altLang="en-US"/>
        </a:p>
      </dgm:t>
    </dgm:pt>
    <dgm:pt modelId="{DB5A3FB5-4411-4EDE-AED1-EC38EDBBDDFC}" type="sibTrans" cxnId="{BBA0F93A-F801-42ED-8722-5AF6DF794BF6}">
      <dgm:prSet/>
      <dgm:spPr/>
      <dgm:t>
        <a:bodyPr/>
        <a:lstStyle/>
        <a:p>
          <a:endParaRPr lang="zh-CN" altLang="en-US"/>
        </a:p>
      </dgm:t>
    </dgm:pt>
    <dgm:pt modelId="{6ED168F7-978B-477E-88D7-AAED5425AC11}">
      <dgm:prSet phldrT="[文本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dirty="0" smtClean="0"/>
            <a:t>颜色</a:t>
          </a:r>
          <a:endParaRPr lang="zh-CN" altLang="en-US" dirty="0"/>
        </a:p>
      </dgm:t>
    </dgm:pt>
    <dgm:pt modelId="{633CAB81-492A-44F0-8C25-C40F48065B46}" type="parTrans" cxnId="{5D06C715-0123-460C-A704-9A11CA69A02B}">
      <dgm:prSet/>
      <dgm:spPr/>
      <dgm:t>
        <a:bodyPr/>
        <a:lstStyle/>
        <a:p>
          <a:endParaRPr lang="zh-CN" altLang="en-US"/>
        </a:p>
      </dgm:t>
    </dgm:pt>
    <dgm:pt modelId="{CF6FE4F5-80EF-4332-9412-85B3A51D0C67}" type="sibTrans" cxnId="{5D06C715-0123-460C-A704-9A11CA69A02B}">
      <dgm:prSet/>
      <dgm:spPr/>
      <dgm:t>
        <a:bodyPr/>
        <a:lstStyle/>
        <a:p>
          <a:endParaRPr lang="zh-CN" altLang="en-US"/>
        </a:p>
      </dgm:t>
    </dgm:pt>
    <dgm:pt modelId="{092A74DC-D39F-415D-A9D8-398C1265B106}">
      <dgm:prSet phldrT="[文本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dirty="0" smtClean="0"/>
            <a:t>形状</a:t>
          </a:r>
          <a:endParaRPr lang="zh-CN" altLang="en-US" dirty="0"/>
        </a:p>
      </dgm:t>
    </dgm:pt>
    <dgm:pt modelId="{4993DADD-8069-4804-9D9A-A47D440261D0}" type="parTrans" cxnId="{89B1588E-3B7F-427F-B46D-2F4CBEB13ABE}">
      <dgm:prSet/>
      <dgm:spPr/>
      <dgm:t>
        <a:bodyPr/>
        <a:lstStyle/>
        <a:p>
          <a:endParaRPr lang="zh-CN" altLang="en-US"/>
        </a:p>
      </dgm:t>
    </dgm:pt>
    <dgm:pt modelId="{BCF5DFF7-D969-4DAF-AC8D-60A848CEDCBC}" type="sibTrans" cxnId="{89B1588E-3B7F-427F-B46D-2F4CBEB13ABE}">
      <dgm:prSet/>
      <dgm:spPr/>
      <dgm:t>
        <a:bodyPr/>
        <a:lstStyle/>
        <a:p>
          <a:endParaRPr lang="zh-CN" altLang="en-US"/>
        </a:p>
      </dgm:t>
    </dgm:pt>
    <dgm:pt modelId="{731752AC-24BE-4155-854E-37FA75D64595}">
      <dgm:prSet phldrT="[文本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dirty="0" smtClean="0"/>
            <a:t>情态</a:t>
          </a:r>
          <a:endParaRPr lang="zh-CN" altLang="en-US" dirty="0"/>
        </a:p>
      </dgm:t>
    </dgm:pt>
    <dgm:pt modelId="{10B1CF34-8148-44B1-B753-B3A80C132CCC}" type="parTrans" cxnId="{B0A1ABFC-D933-473C-A535-2606D830DC76}">
      <dgm:prSet/>
      <dgm:spPr/>
      <dgm:t>
        <a:bodyPr/>
        <a:lstStyle/>
        <a:p>
          <a:endParaRPr lang="zh-CN" altLang="en-US"/>
        </a:p>
      </dgm:t>
    </dgm:pt>
    <dgm:pt modelId="{F4950E1F-BEBC-485C-AB7A-5D63795458A7}" type="sibTrans" cxnId="{B0A1ABFC-D933-473C-A535-2606D830DC76}">
      <dgm:prSet/>
      <dgm:spPr/>
      <dgm:t>
        <a:bodyPr/>
        <a:lstStyle/>
        <a:p>
          <a:endParaRPr lang="zh-CN" altLang="en-US"/>
        </a:p>
      </dgm:t>
    </dgm:pt>
    <dgm:pt modelId="{67FDA01B-7D79-458C-B2DB-DB891E28B7D7}" type="pres">
      <dgm:prSet presAssocID="{2D64A689-3A5D-4EEA-8E7B-5C65051BC53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65BC7D5-5861-4765-8FE5-C14DF948EAAA}" type="pres">
      <dgm:prSet presAssocID="{6DFE06B8-3C58-4DDB-807A-C59961A4944F}" presName="roof" presStyleLbl="dkBgShp" presStyleIdx="0" presStyleCnt="2"/>
      <dgm:spPr/>
      <dgm:t>
        <a:bodyPr/>
        <a:lstStyle/>
        <a:p>
          <a:endParaRPr lang="zh-CN" altLang="en-US"/>
        </a:p>
      </dgm:t>
    </dgm:pt>
    <dgm:pt modelId="{06E5E83A-FAA5-451C-BCD1-D80898CC84B5}" type="pres">
      <dgm:prSet presAssocID="{6DFE06B8-3C58-4DDB-807A-C59961A4944F}" presName="pillars" presStyleCnt="0"/>
      <dgm:spPr/>
    </dgm:pt>
    <dgm:pt modelId="{BA492B4C-19A6-4FA1-834E-90A8CADAB849}" type="pres">
      <dgm:prSet presAssocID="{6DFE06B8-3C58-4DDB-807A-C59961A4944F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957E85-1C22-46B3-A9F6-E0C88629FDD2}" type="pres">
      <dgm:prSet presAssocID="{092A74DC-D39F-415D-A9D8-398C1265B10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21E8924-2A5B-49AF-AEB4-BC8DB6AA2869}" type="pres">
      <dgm:prSet presAssocID="{731752AC-24BE-4155-854E-37FA75D64595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65826D5-960C-4396-8152-7C8521F1BDDF}" type="pres">
      <dgm:prSet presAssocID="{6DFE06B8-3C58-4DDB-807A-C59961A4944F}" presName="base" presStyleLbl="dkBgShp" presStyleIdx="1" presStyleCnt="2"/>
      <dgm:spPr/>
    </dgm:pt>
  </dgm:ptLst>
  <dgm:cxnLst>
    <dgm:cxn modelId="{B0A1ABFC-D933-473C-A535-2606D830DC76}" srcId="{6DFE06B8-3C58-4DDB-807A-C59961A4944F}" destId="{731752AC-24BE-4155-854E-37FA75D64595}" srcOrd="2" destOrd="0" parTransId="{10B1CF34-8148-44B1-B753-B3A80C132CCC}" sibTransId="{F4950E1F-BEBC-485C-AB7A-5D63795458A7}"/>
    <dgm:cxn modelId="{697D5EEA-31B7-4F6C-89AC-B149A1C77B98}" type="presOf" srcId="{731752AC-24BE-4155-854E-37FA75D64595}" destId="{121E8924-2A5B-49AF-AEB4-BC8DB6AA2869}" srcOrd="0" destOrd="0" presId="urn:microsoft.com/office/officeart/2005/8/layout/hList3"/>
    <dgm:cxn modelId="{89B1588E-3B7F-427F-B46D-2F4CBEB13ABE}" srcId="{6DFE06B8-3C58-4DDB-807A-C59961A4944F}" destId="{092A74DC-D39F-415D-A9D8-398C1265B106}" srcOrd="1" destOrd="0" parTransId="{4993DADD-8069-4804-9D9A-A47D440261D0}" sibTransId="{BCF5DFF7-D969-4DAF-AC8D-60A848CEDCBC}"/>
    <dgm:cxn modelId="{974357E3-D257-4A0E-8238-DD95BD1BB769}" type="presOf" srcId="{092A74DC-D39F-415D-A9D8-398C1265B106}" destId="{56957E85-1C22-46B3-A9F6-E0C88629FDD2}" srcOrd="0" destOrd="0" presId="urn:microsoft.com/office/officeart/2005/8/layout/hList3"/>
    <dgm:cxn modelId="{5D06C715-0123-460C-A704-9A11CA69A02B}" srcId="{6DFE06B8-3C58-4DDB-807A-C59961A4944F}" destId="{6ED168F7-978B-477E-88D7-AAED5425AC11}" srcOrd="0" destOrd="0" parTransId="{633CAB81-492A-44F0-8C25-C40F48065B46}" sibTransId="{CF6FE4F5-80EF-4332-9412-85B3A51D0C67}"/>
    <dgm:cxn modelId="{2F91EB1F-A2B5-4F8D-8272-782399E16F29}" type="presOf" srcId="{6ED168F7-978B-477E-88D7-AAED5425AC11}" destId="{BA492B4C-19A6-4FA1-834E-90A8CADAB849}" srcOrd="0" destOrd="0" presId="urn:microsoft.com/office/officeart/2005/8/layout/hList3"/>
    <dgm:cxn modelId="{B4C42CA6-87CE-4CFD-8EA0-89F7C985B6F3}" type="presOf" srcId="{6DFE06B8-3C58-4DDB-807A-C59961A4944F}" destId="{665BC7D5-5861-4765-8FE5-C14DF948EAAA}" srcOrd="0" destOrd="0" presId="urn:microsoft.com/office/officeart/2005/8/layout/hList3"/>
    <dgm:cxn modelId="{1D64F201-2A31-463C-B7B7-21C7FC8F1B8A}" type="presOf" srcId="{2D64A689-3A5D-4EEA-8E7B-5C65051BC53E}" destId="{67FDA01B-7D79-458C-B2DB-DB891E28B7D7}" srcOrd="0" destOrd="0" presId="urn:microsoft.com/office/officeart/2005/8/layout/hList3"/>
    <dgm:cxn modelId="{BBA0F93A-F801-42ED-8722-5AF6DF794BF6}" srcId="{2D64A689-3A5D-4EEA-8E7B-5C65051BC53E}" destId="{6DFE06B8-3C58-4DDB-807A-C59961A4944F}" srcOrd="0" destOrd="0" parTransId="{A9058204-9618-4203-8BA4-70E255ECB60F}" sibTransId="{DB5A3FB5-4411-4EDE-AED1-EC38EDBBDDFC}"/>
    <dgm:cxn modelId="{53075429-D1B1-45E7-967D-FBCF6DDF7A1F}" type="presParOf" srcId="{67FDA01B-7D79-458C-B2DB-DB891E28B7D7}" destId="{665BC7D5-5861-4765-8FE5-C14DF948EAAA}" srcOrd="0" destOrd="0" presId="urn:microsoft.com/office/officeart/2005/8/layout/hList3"/>
    <dgm:cxn modelId="{FD12A199-463E-40B8-89EC-00B687E1EF81}" type="presParOf" srcId="{67FDA01B-7D79-458C-B2DB-DB891E28B7D7}" destId="{06E5E83A-FAA5-451C-BCD1-D80898CC84B5}" srcOrd="1" destOrd="0" presId="urn:microsoft.com/office/officeart/2005/8/layout/hList3"/>
    <dgm:cxn modelId="{C9380755-59DB-4FE3-B719-086A90B37394}" type="presParOf" srcId="{06E5E83A-FAA5-451C-BCD1-D80898CC84B5}" destId="{BA492B4C-19A6-4FA1-834E-90A8CADAB849}" srcOrd="0" destOrd="0" presId="urn:microsoft.com/office/officeart/2005/8/layout/hList3"/>
    <dgm:cxn modelId="{B4156941-397F-420A-8BAB-255E250EB396}" type="presParOf" srcId="{06E5E83A-FAA5-451C-BCD1-D80898CC84B5}" destId="{56957E85-1C22-46B3-A9F6-E0C88629FDD2}" srcOrd="1" destOrd="0" presId="urn:microsoft.com/office/officeart/2005/8/layout/hList3"/>
    <dgm:cxn modelId="{87428721-2888-4711-8A5B-12D5006E740C}" type="presParOf" srcId="{06E5E83A-FAA5-451C-BCD1-D80898CC84B5}" destId="{121E8924-2A5B-49AF-AEB4-BC8DB6AA2869}" srcOrd="2" destOrd="0" presId="urn:microsoft.com/office/officeart/2005/8/layout/hList3"/>
    <dgm:cxn modelId="{3AE06B67-E720-43F8-8614-DADAE812A841}" type="presParOf" srcId="{67FDA01B-7D79-458C-B2DB-DB891E28B7D7}" destId="{165826D5-960C-4396-8152-7C8521F1BDD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38F0041-4A73-4E9A-A167-E37F418928A2}" type="doc">
      <dgm:prSet loTypeId="urn:microsoft.com/office/officeart/2005/8/layout/hList6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474B98D8-91AA-46B0-B931-3BA475EA2900}">
      <dgm:prSet phldrT="[文本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稀落</a:t>
          </a:r>
          <a:endParaRPr lang="zh-CN" altLang="en-US" dirty="0"/>
        </a:p>
      </dgm:t>
    </dgm:pt>
    <dgm:pt modelId="{E85C4C09-27D5-4AD4-BF11-C10456282FFE}" type="parTrans" cxnId="{909F3A59-F060-4566-B8AD-8A42F1B4CF4E}">
      <dgm:prSet/>
      <dgm:spPr/>
      <dgm:t>
        <a:bodyPr/>
        <a:lstStyle/>
        <a:p>
          <a:endParaRPr lang="zh-CN" altLang="en-US"/>
        </a:p>
      </dgm:t>
    </dgm:pt>
    <dgm:pt modelId="{2D84A50F-9E91-4633-A1F2-17AF88B6FDB9}" type="sibTrans" cxnId="{909F3A59-F060-4566-B8AD-8A42F1B4CF4E}">
      <dgm:prSet/>
      <dgm:spPr/>
      <dgm:t>
        <a:bodyPr/>
        <a:lstStyle/>
        <a:p>
          <a:endParaRPr lang="zh-CN" altLang="en-US"/>
        </a:p>
      </dgm:t>
    </dgm:pt>
    <dgm:pt modelId="{8AD803FB-1107-419B-B59F-F8A043852F8A}">
      <dgm:prSet phldrT="[文本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dirty="0" smtClean="0"/>
            <a:t>拆掉</a:t>
          </a:r>
          <a:endParaRPr lang="zh-CN" altLang="en-US" dirty="0"/>
        </a:p>
      </dgm:t>
    </dgm:pt>
    <dgm:pt modelId="{8562D5E3-D284-43E6-80E9-097666E6659E}" type="parTrans" cxnId="{135CD376-EB2D-448B-94F3-C949810F18E8}">
      <dgm:prSet/>
      <dgm:spPr/>
      <dgm:t>
        <a:bodyPr/>
        <a:lstStyle/>
        <a:p>
          <a:endParaRPr lang="zh-CN" altLang="en-US"/>
        </a:p>
      </dgm:t>
    </dgm:pt>
    <dgm:pt modelId="{9380D9A7-46CD-4BBD-A597-E5D9D29A2E65}" type="sibTrans" cxnId="{135CD376-EB2D-448B-94F3-C949810F18E8}">
      <dgm:prSet/>
      <dgm:spPr/>
      <dgm:t>
        <a:bodyPr/>
        <a:lstStyle/>
        <a:p>
          <a:endParaRPr lang="zh-CN" altLang="en-US"/>
        </a:p>
      </dgm:t>
    </dgm:pt>
    <dgm:pt modelId="{A4638129-93B2-4C54-9905-BD3313840DD0}">
      <dgm:prSet phldrT="[文本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繁荣</a:t>
          </a:r>
          <a:endParaRPr lang="zh-CN" altLang="en-US" dirty="0"/>
        </a:p>
      </dgm:t>
    </dgm:pt>
    <dgm:pt modelId="{58FBDC56-37FB-4B5E-AAC2-160D28E31BA8}" type="parTrans" cxnId="{5FB23F80-F2D2-4049-B8AC-D6DC47398902}">
      <dgm:prSet/>
      <dgm:spPr/>
      <dgm:t>
        <a:bodyPr/>
        <a:lstStyle/>
        <a:p>
          <a:endParaRPr lang="zh-CN" altLang="en-US"/>
        </a:p>
      </dgm:t>
    </dgm:pt>
    <dgm:pt modelId="{24ED4768-C87E-4D88-B114-788C9FD3170D}" type="sibTrans" cxnId="{5FB23F80-F2D2-4049-B8AC-D6DC47398902}">
      <dgm:prSet/>
      <dgm:spPr/>
      <dgm:t>
        <a:bodyPr/>
        <a:lstStyle/>
        <a:p>
          <a:endParaRPr lang="zh-CN" altLang="en-US"/>
        </a:p>
      </dgm:t>
    </dgm:pt>
    <dgm:pt modelId="{27CBF10C-A0C2-4B35-831B-DBACE70AFD7A}" type="pres">
      <dgm:prSet presAssocID="{E38F0041-4A73-4E9A-A167-E37F418928A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7355987-EA17-4969-B427-023D1826BBB3}" type="pres">
      <dgm:prSet presAssocID="{474B98D8-91AA-46B0-B931-3BA475EA290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8055A4-734F-4B2E-BA7B-051587C2C051}" type="pres">
      <dgm:prSet presAssocID="{2D84A50F-9E91-4633-A1F2-17AF88B6FDB9}" presName="sibTrans" presStyleCnt="0"/>
      <dgm:spPr/>
    </dgm:pt>
    <dgm:pt modelId="{630A41C4-6C4F-4B72-87EB-E4F3FDDE4DEE}" type="pres">
      <dgm:prSet presAssocID="{8AD803FB-1107-419B-B59F-F8A043852F8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7551FE-A61A-4657-AE22-E17EA884B3DD}" type="pres">
      <dgm:prSet presAssocID="{9380D9A7-46CD-4BBD-A597-E5D9D29A2E65}" presName="sibTrans" presStyleCnt="0"/>
      <dgm:spPr/>
    </dgm:pt>
    <dgm:pt modelId="{78B1D296-D020-47ED-A2F2-288DFA1805F2}" type="pres">
      <dgm:prSet presAssocID="{A4638129-93B2-4C54-9905-BD3313840DD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C9581ED-AFE8-4C35-AC7A-CB5EB2CD6E4D}" type="presOf" srcId="{474B98D8-91AA-46B0-B931-3BA475EA2900}" destId="{C7355987-EA17-4969-B427-023D1826BBB3}" srcOrd="0" destOrd="0" presId="urn:microsoft.com/office/officeart/2005/8/layout/hList6"/>
    <dgm:cxn modelId="{135CD376-EB2D-448B-94F3-C949810F18E8}" srcId="{E38F0041-4A73-4E9A-A167-E37F418928A2}" destId="{8AD803FB-1107-419B-B59F-F8A043852F8A}" srcOrd="1" destOrd="0" parTransId="{8562D5E3-D284-43E6-80E9-097666E6659E}" sibTransId="{9380D9A7-46CD-4BBD-A597-E5D9D29A2E65}"/>
    <dgm:cxn modelId="{BBAB85C7-4631-4CE7-AABD-449DB84141FA}" type="presOf" srcId="{E38F0041-4A73-4E9A-A167-E37F418928A2}" destId="{27CBF10C-A0C2-4B35-831B-DBACE70AFD7A}" srcOrd="0" destOrd="0" presId="urn:microsoft.com/office/officeart/2005/8/layout/hList6"/>
    <dgm:cxn modelId="{929A25D3-9EC4-4F94-B8AD-16106B8939E6}" type="presOf" srcId="{A4638129-93B2-4C54-9905-BD3313840DD0}" destId="{78B1D296-D020-47ED-A2F2-288DFA1805F2}" srcOrd="0" destOrd="0" presId="urn:microsoft.com/office/officeart/2005/8/layout/hList6"/>
    <dgm:cxn modelId="{909F3A59-F060-4566-B8AD-8A42F1B4CF4E}" srcId="{E38F0041-4A73-4E9A-A167-E37F418928A2}" destId="{474B98D8-91AA-46B0-B931-3BA475EA2900}" srcOrd="0" destOrd="0" parTransId="{E85C4C09-27D5-4AD4-BF11-C10456282FFE}" sibTransId="{2D84A50F-9E91-4633-A1F2-17AF88B6FDB9}"/>
    <dgm:cxn modelId="{5FB23F80-F2D2-4049-B8AC-D6DC47398902}" srcId="{E38F0041-4A73-4E9A-A167-E37F418928A2}" destId="{A4638129-93B2-4C54-9905-BD3313840DD0}" srcOrd="2" destOrd="0" parTransId="{58FBDC56-37FB-4B5E-AAC2-160D28E31BA8}" sibTransId="{24ED4768-C87E-4D88-B114-788C9FD3170D}"/>
    <dgm:cxn modelId="{EFCF59A3-B485-4F55-95C0-F0005AF9ECF5}" type="presOf" srcId="{8AD803FB-1107-419B-B59F-F8A043852F8A}" destId="{630A41C4-6C4F-4B72-87EB-E4F3FDDE4DEE}" srcOrd="0" destOrd="0" presId="urn:microsoft.com/office/officeart/2005/8/layout/hList6"/>
    <dgm:cxn modelId="{8AAA25D6-CCEF-4F4E-B69A-586D93BEB01C}" type="presParOf" srcId="{27CBF10C-A0C2-4B35-831B-DBACE70AFD7A}" destId="{C7355987-EA17-4969-B427-023D1826BBB3}" srcOrd="0" destOrd="0" presId="urn:microsoft.com/office/officeart/2005/8/layout/hList6"/>
    <dgm:cxn modelId="{20F994B1-3DD5-4943-A379-14A18FAD34DE}" type="presParOf" srcId="{27CBF10C-A0C2-4B35-831B-DBACE70AFD7A}" destId="{1E8055A4-734F-4B2E-BA7B-051587C2C051}" srcOrd="1" destOrd="0" presId="urn:microsoft.com/office/officeart/2005/8/layout/hList6"/>
    <dgm:cxn modelId="{F76465ED-547D-49CD-8E62-1C2A0B1CA461}" type="presParOf" srcId="{27CBF10C-A0C2-4B35-831B-DBACE70AFD7A}" destId="{630A41C4-6C4F-4B72-87EB-E4F3FDDE4DEE}" srcOrd="2" destOrd="0" presId="urn:microsoft.com/office/officeart/2005/8/layout/hList6"/>
    <dgm:cxn modelId="{9D39DBCC-A037-499F-A66A-29E5932B49BD}" type="presParOf" srcId="{27CBF10C-A0C2-4B35-831B-DBACE70AFD7A}" destId="{837551FE-A61A-4657-AE22-E17EA884B3DD}" srcOrd="3" destOrd="0" presId="urn:microsoft.com/office/officeart/2005/8/layout/hList6"/>
    <dgm:cxn modelId="{DF7DB594-E85B-40A6-94F8-0EEB5A33086D}" type="presParOf" srcId="{27CBF10C-A0C2-4B35-831B-DBACE70AFD7A}" destId="{78B1D296-D020-47ED-A2F2-288DFA1805F2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5CDFEC-169B-43F9-9571-576B6E9B3C60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7BD97C6F-D78C-496A-AA25-C83942C9F729}">
      <dgm:prSet phldrT="[文本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2800" b="1" dirty="0" smtClean="0">
              <a:solidFill>
                <a:schemeClr val="tx1"/>
              </a:solidFill>
            </a:rPr>
            <a:t>赏花</a:t>
          </a:r>
          <a:r>
            <a:rPr lang="zh-CN" altLang="en-US" sz="1800" dirty="0" smtClean="0"/>
            <a:t>：花瀑，    花穗，花朵</a:t>
          </a:r>
          <a:endParaRPr lang="zh-CN" altLang="en-US" sz="1800" dirty="0"/>
        </a:p>
      </dgm:t>
    </dgm:pt>
    <dgm:pt modelId="{28AA0E3B-7825-4BE9-86CC-B994A2BE4C59}" type="parTrans" cxnId="{C6E2FFEE-7A18-455E-953F-D4D38B0D416D}">
      <dgm:prSet/>
      <dgm:spPr/>
      <dgm:t>
        <a:bodyPr/>
        <a:lstStyle/>
        <a:p>
          <a:endParaRPr lang="zh-CN" altLang="en-US"/>
        </a:p>
      </dgm:t>
    </dgm:pt>
    <dgm:pt modelId="{EAA65AA8-08A6-4370-BF47-CA651572E5D9}" type="sibTrans" cxnId="{C6E2FFEE-7A18-455E-953F-D4D38B0D416D}">
      <dgm:prSet/>
      <dgm:spPr/>
      <dgm:t>
        <a:bodyPr/>
        <a:lstStyle/>
        <a:p>
          <a:endParaRPr lang="zh-CN" altLang="en-US"/>
        </a:p>
      </dgm:t>
    </dgm:pt>
    <dgm:pt modelId="{1382302F-1D63-48D1-BF20-9501BDE0D178}">
      <dgm:prSet phldrT="[文本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2800" b="1" dirty="0" smtClean="0">
              <a:solidFill>
                <a:schemeClr val="tx1"/>
              </a:solidFill>
            </a:rPr>
            <a:t>忆花</a:t>
          </a:r>
          <a:endParaRPr lang="zh-CN" altLang="en-US" sz="2800" b="1" dirty="0">
            <a:solidFill>
              <a:schemeClr val="tx1"/>
            </a:solidFill>
          </a:endParaRPr>
        </a:p>
      </dgm:t>
    </dgm:pt>
    <dgm:pt modelId="{537849A7-551B-44C8-A7E2-44210AEDDADF}" type="parTrans" cxnId="{76E3A6A4-FB5B-4BD8-B40D-1E42428C3179}">
      <dgm:prSet/>
      <dgm:spPr/>
      <dgm:t>
        <a:bodyPr/>
        <a:lstStyle/>
        <a:p>
          <a:endParaRPr lang="zh-CN" altLang="en-US"/>
        </a:p>
      </dgm:t>
    </dgm:pt>
    <dgm:pt modelId="{EC1A5ACD-7212-4F8E-8B16-8D25487A6BCE}" type="sibTrans" cxnId="{76E3A6A4-FB5B-4BD8-B40D-1E42428C3179}">
      <dgm:prSet/>
      <dgm:spPr/>
      <dgm:t>
        <a:bodyPr/>
        <a:lstStyle/>
        <a:p>
          <a:endParaRPr lang="zh-CN" altLang="en-US"/>
        </a:p>
      </dgm:t>
    </dgm:pt>
    <dgm:pt modelId="{4CB50879-7D73-48D5-AD03-9DB1FBBC8A09}">
      <dgm:prSet phldrT="[文本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2800" b="1" dirty="0" smtClean="0">
              <a:solidFill>
                <a:schemeClr val="tx1"/>
              </a:solidFill>
            </a:rPr>
            <a:t>悟花</a:t>
          </a:r>
          <a:endParaRPr lang="zh-CN" altLang="en-US" sz="2800" b="1" dirty="0">
            <a:solidFill>
              <a:schemeClr val="tx1"/>
            </a:solidFill>
          </a:endParaRPr>
        </a:p>
      </dgm:t>
    </dgm:pt>
    <dgm:pt modelId="{99D7DEE8-3EBD-419E-829E-615EB2F2B40E}" type="parTrans" cxnId="{E5280492-1E3B-4193-BDF8-8555E68E059B}">
      <dgm:prSet/>
      <dgm:spPr/>
      <dgm:t>
        <a:bodyPr/>
        <a:lstStyle/>
        <a:p>
          <a:endParaRPr lang="zh-CN" altLang="en-US"/>
        </a:p>
      </dgm:t>
    </dgm:pt>
    <dgm:pt modelId="{947241E5-C14C-4419-9912-7CB8EE7CAC81}" type="sibTrans" cxnId="{E5280492-1E3B-4193-BDF8-8555E68E059B}">
      <dgm:prSet/>
      <dgm:spPr/>
      <dgm:t>
        <a:bodyPr/>
        <a:lstStyle/>
        <a:p>
          <a:endParaRPr lang="zh-CN" altLang="en-US"/>
        </a:p>
      </dgm:t>
    </dgm:pt>
    <dgm:pt modelId="{B00E4C06-3934-4139-BB49-05C6E2490F1B}">
      <dgm:prSet phldrT="[文本]" custT="1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sz="3600" b="1" dirty="0" smtClean="0">
              <a:solidFill>
                <a:schemeClr val="tx1"/>
              </a:solidFill>
            </a:rPr>
            <a:t>紫藤萝瀑布</a:t>
          </a:r>
          <a:endParaRPr lang="zh-CN" altLang="en-US" sz="3600" b="1" dirty="0">
            <a:solidFill>
              <a:schemeClr val="tx1"/>
            </a:solidFill>
          </a:endParaRPr>
        </a:p>
      </dgm:t>
    </dgm:pt>
    <dgm:pt modelId="{EDBB61F4-8011-4A5C-803F-BCE5C6117237}" type="parTrans" cxnId="{7DC6ABF1-34CC-4CB1-90A1-E98D81ABD049}">
      <dgm:prSet/>
      <dgm:spPr/>
      <dgm:t>
        <a:bodyPr/>
        <a:lstStyle/>
        <a:p>
          <a:endParaRPr lang="zh-CN" altLang="en-US"/>
        </a:p>
      </dgm:t>
    </dgm:pt>
    <dgm:pt modelId="{FF3A2B93-CDA8-4BD1-BFA0-DABA12B3570A}" type="sibTrans" cxnId="{7DC6ABF1-34CC-4CB1-90A1-E98D81ABD049}">
      <dgm:prSet/>
      <dgm:spPr/>
      <dgm:t>
        <a:bodyPr/>
        <a:lstStyle/>
        <a:p>
          <a:endParaRPr lang="zh-CN" altLang="en-US"/>
        </a:p>
      </dgm:t>
    </dgm:pt>
    <dgm:pt modelId="{1C3B51A4-529B-4392-B214-C8CFF2C01B73}" type="pres">
      <dgm:prSet presAssocID="{805CDFEC-169B-43F9-9571-576B6E9B3C60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BD6FCF1-24F8-4D5C-B6A1-B17142DB607D}" type="pres">
      <dgm:prSet presAssocID="{805CDFEC-169B-43F9-9571-576B6E9B3C60}" presName="comp1" presStyleCnt="0"/>
      <dgm:spPr/>
    </dgm:pt>
    <dgm:pt modelId="{A227217C-C27E-4F2A-9B58-1CAC0B4CB0E5}" type="pres">
      <dgm:prSet presAssocID="{805CDFEC-169B-43F9-9571-576B6E9B3C60}" presName="circle1" presStyleLbl="node1" presStyleIdx="0" presStyleCnt="4"/>
      <dgm:spPr/>
      <dgm:t>
        <a:bodyPr/>
        <a:lstStyle/>
        <a:p>
          <a:endParaRPr lang="zh-CN" altLang="en-US"/>
        </a:p>
      </dgm:t>
    </dgm:pt>
    <dgm:pt modelId="{9F5661C2-8C40-46C6-8B23-FB2C1E58FA7E}" type="pres">
      <dgm:prSet presAssocID="{805CDFEC-169B-43F9-9571-576B6E9B3C60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AC95482-E65F-40C1-ADB0-3C7650B7B845}" type="pres">
      <dgm:prSet presAssocID="{805CDFEC-169B-43F9-9571-576B6E9B3C60}" presName="comp2" presStyleCnt="0"/>
      <dgm:spPr/>
    </dgm:pt>
    <dgm:pt modelId="{0F00A4E5-D668-4670-BA51-06615C15236B}" type="pres">
      <dgm:prSet presAssocID="{805CDFEC-169B-43F9-9571-576B6E9B3C60}" presName="circle2" presStyleLbl="node1" presStyleIdx="1" presStyleCnt="4" custLinFactNeighborX="2286" custLinFactNeighborY="-528"/>
      <dgm:spPr/>
      <dgm:t>
        <a:bodyPr/>
        <a:lstStyle/>
        <a:p>
          <a:endParaRPr lang="zh-CN" altLang="en-US"/>
        </a:p>
      </dgm:t>
    </dgm:pt>
    <dgm:pt modelId="{7373E9B6-CCFC-48FC-A12B-510E87AB4329}" type="pres">
      <dgm:prSet presAssocID="{805CDFEC-169B-43F9-9571-576B6E9B3C60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4A92984-DF93-4F1C-9900-6DD692229214}" type="pres">
      <dgm:prSet presAssocID="{805CDFEC-169B-43F9-9571-576B6E9B3C60}" presName="comp3" presStyleCnt="0"/>
      <dgm:spPr/>
    </dgm:pt>
    <dgm:pt modelId="{F950E3B5-F743-4756-A9D0-FA1AB52DE86B}" type="pres">
      <dgm:prSet presAssocID="{805CDFEC-169B-43F9-9571-576B6E9B3C60}" presName="circle3" presStyleLbl="node1" presStyleIdx="2" presStyleCnt="4" custAng="0" custLinFactNeighborX="-567" custLinFactNeighborY="0"/>
      <dgm:spPr/>
      <dgm:t>
        <a:bodyPr/>
        <a:lstStyle/>
        <a:p>
          <a:endParaRPr lang="zh-CN" altLang="en-US"/>
        </a:p>
      </dgm:t>
    </dgm:pt>
    <dgm:pt modelId="{1DE9FA9B-E4E7-461E-AAC8-B53D86070A5E}" type="pres">
      <dgm:prSet presAssocID="{805CDFEC-169B-43F9-9571-576B6E9B3C60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578B25B-41A1-4BBE-A508-8E9423BA91ED}" type="pres">
      <dgm:prSet presAssocID="{805CDFEC-169B-43F9-9571-576B6E9B3C60}" presName="comp4" presStyleCnt="0"/>
      <dgm:spPr/>
    </dgm:pt>
    <dgm:pt modelId="{711FD099-7103-455B-AFD9-85EDB8B536C7}" type="pres">
      <dgm:prSet presAssocID="{805CDFEC-169B-43F9-9571-576B6E9B3C60}" presName="circle4" presStyleLbl="node1" presStyleIdx="3" presStyleCnt="4" custLinFactNeighborX="253" custLinFactNeighborY="0"/>
      <dgm:spPr/>
      <dgm:t>
        <a:bodyPr/>
        <a:lstStyle/>
        <a:p>
          <a:endParaRPr lang="zh-CN" altLang="en-US"/>
        </a:p>
      </dgm:t>
    </dgm:pt>
    <dgm:pt modelId="{DCBA655D-2503-42C3-8A52-10EDCCDF98FB}" type="pres">
      <dgm:prSet presAssocID="{805CDFEC-169B-43F9-9571-576B6E9B3C60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15B5672-2D25-4454-A515-09F77ECFC087}" type="presOf" srcId="{1382302F-1D63-48D1-BF20-9501BDE0D178}" destId="{7373E9B6-CCFC-48FC-A12B-510E87AB4329}" srcOrd="1" destOrd="0" presId="urn:microsoft.com/office/officeart/2005/8/layout/venn2"/>
    <dgm:cxn modelId="{FE228208-0C6E-434B-B3C9-723ACD868A35}" type="presOf" srcId="{1382302F-1D63-48D1-BF20-9501BDE0D178}" destId="{0F00A4E5-D668-4670-BA51-06615C15236B}" srcOrd="0" destOrd="0" presId="urn:microsoft.com/office/officeart/2005/8/layout/venn2"/>
    <dgm:cxn modelId="{15B49FF1-8883-46E7-A14E-3FE45A29CD27}" type="presOf" srcId="{805CDFEC-169B-43F9-9571-576B6E9B3C60}" destId="{1C3B51A4-529B-4392-B214-C8CFF2C01B73}" srcOrd="0" destOrd="0" presId="urn:microsoft.com/office/officeart/2005/8/layout/venn2"/>
    <dgm:cxn modelId="{5304A178-AB5F-46A7-A812-8AC6D786BFC4}" type="presOf" srcId="{B00E4C06-3934-4139-BB49-05C6E2490F1B}" destId="{DCBA655D-2503-42C3-8A52-10EDCCDF98FB}" srcOrd="1" destOrd="0" presId="urn:microsoft.com/office/officeart/2005/8/layout/venn2"/>
    <dgm:cxn modelId="{76E3A6A4-FB5B-4BD8-B40D-1E42428C3179}" srcId="{805CDFEC-169B-43F9-9571-576B6E9B3C60}" destId="{1382302F-1D63-48D1-BF20-9501BDE0D178}" srcOrd="1" destOrd="0" parTransId="{537849A7-551B-44C8-A7E2-44210AEDDADF}" sibTransId="{EC1A5ACD-7212-4F8E-8B16-8D25487A6BCE}"/>
    <dgm:cxn modelId="{815CF1D4-4C74-4199-9530-0723F06A782E}" type="presOf" srcId="{4CB50879-7D73-48D5-AD03-9DB1FBBC8A09}" destId="{1DE9FA9B-E4E7-461E-AAC8-B53D86070A5E}" srcOrd="1" destOrd="0" presId="urn:microsoft.com/office/officeart/2005/8/layout/venn2"/>
    <dgm:cxn modelId="{AB0FD8CC-90D5-41E5-9373-464962360E40}" type="presOf" srcId="{7BD97C6F-D78C-496A-AA25-C83942C9F729}" destId="{9F5661C2-8C40-46C6-8B23-FB2C1E58FA7E}" srcOrd="1" destOrd="0" presId="urn:microsoft.com/office/officeart/2005/8/layout/venn2"/>
    <dgm:cxn modelId="{E5280492-1E3B-4193-BDF8-8555E68E059B}" srcId="{805CDFEC-169B-43F9-9571-576B6E9B3C60}" destId="{4CB50879-7D73-48D5-AD03-9DB1FBBC8A09}" srcOrd="2" destOrd="0" parTransId="{99D7DEE8-3EBD-419E-829E-615EB2F2B40E}" sibTransId="{947241E5-C14C-4419-9912-7CB8EE7CAC81}"/>
    <dgm:cxn modelId="{CBE8887F-73C8-4627-B15F-ECB45F35F626}" type="presOf" srcId="{B00E4C06-3934-4139-BB49-05C6E2490F1B}" destId="{711FD099-7103-455B-AFD9-85EDB8B536C7}" srcOrd="0" destOrd="0" presId="urn:microsoft.com/office/officeart/2005/8/layout/venn2"/>
    <dgm:cxn modelId="{F37262A6-A511-41C4-B7D1-33777180F9EC}" type="presOf" srcId="{7BD97C6F-D78C-496A-AA25-C83942C9F729}" destId="{A227217C-C27E-4F2A-9B58-1CAC0B4CB0E5}" srcOrd="0" destOrd="0" presId="urn:microsoft.com/office/officeart/2005/8/layout/venn2"/>
    <dgm:cxn modelId="{FDCE1A51-65B0-4A4A-A446-96F1064B88D1}" type="presOf" srcId="{4CB50879-7D73-48D5-AD03-9DB1FBBC8A09}" destId="{F950E3B5-F743-4756-A9D0-FA1AB52DE86B}" srcOrd="0" destOrd="0" presId="urn:microsoft.com/office/officeart/2005/8/layout/venn2"/>
    <dgm:cxn modelId="{7DC6ABF1-34CC-4CB1-90A1-E98D81ABD049}" srcId="{805CDFEC-169B-43F9-9571-576B6E9B3C60}" destId="{B00E4C06-3934-4139-BB49-05C6E2490F1B}" srcOrd="3" destOrd="0" parTransId="{EDBB61F4-8011-4A5C-803F-BCE5C6117237}" sibTransId="{FF3A2B93-CDA8-4BD1-BFA0-DABA12B3570A}"/>
    <dgm:cxn modelId="{C6E2FFEE-7A18-455E-953F-D4D38B0D416D}" srcId="{805CDFEC-169B-43F9-9571-576B6E9B3C60}" destId="{7BD97C6F-D78C-496A-AA25-C83942C9F729}" srcOrd="0" destOrd="0" parTransId="{28AA0E3B-7825-4BE9-86CC-B994A2BE4C59}" sibTransId="{EAA65AA8-08A6-4370-BF47-CA651572E5D9}"/>
    <dgm:cxn modelId="{9FCC4EE6-7D2C-496F-9D36-1BF6DCB8B44F}" type="presParOf" srcId="{1C3B51A4-529B-4392-B214-C8CFF2C01B73}" destId="{8BD6FCF1-24F8-4D5C-B6A1-B17142DB607D}" srcOrd="0" destOrd="0" presId="urn:microsoft.com/office/officeart/2005/8/layout/venn2"/>
    <dgm:cxn modelId="{0AF6B7EB-6196-4CC5-B8CA-B64A2B25D38B}" type="presParOf" srcId="{8BD6FCF1-24F8-4D5C-B6A1-B17142DB607D}" destId="{A227217C-C27E-4F2A-9B58-1CAC0B4CB0E5}" srcOrd="0" destOrd="0" presId="urn:microsoft.com/office/officeart/2005/8/layout/venn2"/>
    <dgm:cxn modelId="{C28B5C08-FF8A-4BA1-A30E-876414A7FF12}" type="presParOf" srcId="{8BD6FCF1-24F8-4D5C-B6A1-B17142DB607D}" destId="{9F5661C2-8C40-46C6-8B23-FB2C1E58FA7E}" srcOrd="1" destOrd="0" presId="urn:microsoft.com/office/officeart/2005/8/layout/venn2"/>
    <dgm:cxn modelId="{05EFF464-CD44-4CDC-A123-E001D38ED7CC}" type="presParOf" srcId="{1C3B51A4-529B-4392-B214-C8CFF2C01B73}" destId="{5AC95482-E65F-40C1-ADB0-3C7650B7B845}" srcOrd="1" destOrd="0" presId="urn:microsoft.com/office/officeart/2005/8/layout/venn2"/>
    <dgm:cxn modelId="{5EDAC083-983F-4DF5-8034-891821223D52}" type="presParOf" srcId="{5AC95482-E65F-40C1-ADB0-3C7650B7B845}" destId="{0F00A4E5-D668-4670-BA51-06615C15236B}" srcOrd="0" destOrd="0" presId="urn:microsoft.com/office/officeart/2005/8/layout/venn2"/>
    <dgm:cxn modelId="{9C1C3EF1-B05D-4B3C-90A6-3400E5AD14BC}" type="presParOf" srcId="{5AC95482-E65F-40C1-ADB0-3C7650B7B845}" destId="{7373E9B6-CCFC-48FC-A12B-510E87AB4329}" srcOrd="1" destOrd="0" presId="urn:microsoft.com/office/officeart/2005/8/layout/venn2"/>
    <dgm:cxn modelId="{D48943FF-D43B-40D5-947A-8030618A0545}" type="presParOf" srcId="{1C3B51A4-529B-4392-B214-C8CFF2C01B73}" destId="{54A92984-DF93-4F1C-9900-6DD692229214}" srcOrd="2" destOrd="0" presId="urn:microsoft.com/office/officeart/2005/8/layout/venn2"/>
    <dgm:cxn modelId="{0549464B-AB6A-4F3C-AD7F-AC8AA8507F2C}" type="presParOf" srcId="{54A92984-DF93-4F1C-9900-6DD692229214}" destId="{F950E3B5-F743-4756-A9D0-FA1AB52DE86B}" srcOrd="0" destOrd="0" presId="urn:microsoft.com/office/officeart/2005/8/layout/venn2"/>
    <dgm:cxn modelId="{3DD62B38-D67B-469C-9826-99214561A24F}" type="presParOf" srcId="{54A92984-DF93-4F1C-9900-6DD692229214}" destId="{1DE9FA9B-E4E7-461E-AAC8-B53D86070A5E}" srcOrd="1" destOrd="0" presId="urn:microsoft.com/office/officeart/2005/8/layout/venn2"/>
    <dgm:cxn modelId="{0E9D4FD3-E94C-4B1E-88A4-C406444C8957}" type="presParOf" srcId="{1C3B51A4-529B-4392-B214-C8CFF2C01B73}" destId="{2578B25B-41A1-4BBE-A508-8E9423BA91ED}" srcOrd="3" destOrd="0" presId="urn:microsoft.com/office/officeart/2005/8/layout/venn2"/>
    <dgm:cxn modelId="{95C589B8-A1AB-45DA-99AC-E6E896478A65}" type="presParOf" srcId="{2578B25B-41A1-4BBE-A508-8E9423BA91ED}" destId="{711FD099-7103-455B-AFD9-85EDB8B536C7}" srcOrd="0" destOrd="0" presId="urn:microsoft.com/office/officeart/2005/8/layout/venn2"/>
    <dgm:cxn modelId="{D54C231F-AEB1-4A3E-A883-EE56EED69F06}" type="presParOf" srcId="{2578B25B-41A1-4BBE-A508-8E9423BA91ED}" destId="{DCBA655D-2503-42C3-8A52-10EDCCDF98FB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5310A-344E-4671-BD15-096228325B97}">
      <dsp:nvSpPr>
        <dsp:cNvPr id="0" name=""/>
        <dsp:cNvSpPr/>
      </dsp:nvSpPr>
      <dsp:spPr>
        <a:xfrm>
          <a:off x="3902" y="942069"/>
          <a:ext cx="1996270" cy="772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/>
            <a:t>作者简介</a:t>
          </a:r>
          <a:endParaRPr lang="zh-CN" altLang="en-US" sz="2800" b="1" kern="1200" dirty="0"/>
        </a:p>
      </dsp:txBody>
      <dsp:txXfrm>
        <a:off x="3902" y="942069"/>
        <a:ext cx="1996270" cy="772200"/>
      </dsp:txXfrm>
    </dsp:sp>
    <dsp:sp modelId="{1C60F726-DC8B-4351-B67D-0132E88A16A5}">
      <dsp:nvSpPr>
        <dsp:cNvPr id="0" name=""/>
        <dsp:cNvSpPr/>
      </dsp:nvSpPr>
      <dsp:spPr>
        <a:xfrm>
          <a:off x="2000173" y="950"/>
          <a:ext cx="399254" cy="265443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1D6163-4AE2-4D05-AC13-E28BCE7D321D}">
      <dsp:nvSpPr>
        <dsp:cNvPr id="0" name=""/>
        <dsp:cNvSpPr/>
      </dsp:nvSpPr>
      <dsp:spPr>
        <a:xfrm>
          <a:off x="2559129" y="950"/>
          <a:ext cx="5429856" cy="26544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3500" kern="1200" dirty="0" smtClean="0"/>
            <a:t>宗璞，当代女作家，原名冯钟璞。著名哲学家冯友兰之女。学养深厚，气韵独特。</a:t>
          </a:r>
          <a:endParaRPr lang="zh-CN" altLang="en-US" sz="3500" kern="1200" dirty="0"/>
        </a:p>
      </dsp:txBody>
      <dsp:txXfrm>
        <a:off x="2559129" y="950"/>
        <a:ext cx="5429856" cy="2654437"/>
      </dsp:txXfrm>
    </dsp:sp>
    <dsp:sp modelId="{A21A3404-F612-40B0-AF23-062DA0EBBB2B}">
      <dsp:nvSpPr>
        <dsp:cNvPr id="0" name=""/>
        <dsp:cNvSpPr/>
      </dsp:nvSpPr>
      <dsp:spPr>
        <a:xfrm>
          <a:off x="3902" y="3495594"/>
          <a:ext cx="1996270" cy="772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/>
            <a:t>主要作品</a:t>
          </a:r>
          <a:endParaRPr lang="zh-CN" altLang="en-US" sz="2800" b="1" kern="1200" dirty="0"/>
        </a:p>
      </dsp:txBody>
      <dsp:txXfrm>
        <a:off x="3902" y="3495594"/>
        <a:ext cx="1996270" cy="772200"/>
      </dsp:txXfrm>
    </dsp:sp>
    <dsp:sp modelId="{93DB3CEB-3206-46DE-93BC-11DAE6A90D13}">
      <dsp:nvSpPr>
        <dsp:cNvPr id="0" name=""/>
        <dsp:cNvSpPr/>
      </dsp:nvSpPr>
      <dsp:spPr>
        <a:xfrm>
          <a:off x="2000173" y="2795788"/>
          <a:ext cx="399254" cy="217181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C80DEF-F4CD-4517-A656-65A6BEA809B5}">
      <dsp:nvSpPr>
        <dsp:cNvPr id="0" name=""/>
        <dsp:cNvSpPr/>
      </dsp:nvSpPr>
      <dsp:spPr>
        <a:xfrm>
          <a:off x="2559129" y="2900719"/>
          <a:ext cx="5169005" cy="1961950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3500" kern="1200" dirty="0" smtClean="0"/>
            <a:t>中篇小说</a:t>
          </a:r>
          <a:r>
            <a:rPr lang="en-US" altLang="zh-CN" sz="3500" kern="1200" dirty="0" smtClean="0"/>
            <a:t>《</a:t>
          </a:r>
          <a:r>
            <a:rPr lang="zh-CN" altLang="en-US" sz="3500" kern="1200" dirty="0" smtClean="0"/>
            <a:t>红豆</a:t>
          </a:r>
          <a:r>
            <a:rPr lang="en-US" altLang="zh-CN" sz="3500" kern="1200" dirty="0" smtClean="0"/>
            <a:t>》《</a:t>
          </a:r>
          <a:r>
            <a:rPr lang="zh-CN" altLang="en-US" sz="3500" kern="1200" dirty="0" smtClean="0"/>
            <a:t>知音</a:t>
          </a:r>
          <a:r>
            <a:rPr lang="en-US" altLang="zh-CN" sz="3500" kern="1200" dirty="0" smtClean="0"/>
            <a:t>》</a:t>
          </a:r>
          <a:endParaRPr lang="zh-CN" altLang="en-US" sz="35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3500" kern="1200" dirty="0" smtClean="0"/>
            <a:t>散文集</a:t>
          </a:r>
          <a:r>
            <a:rPr lang="en-US" altLang="zh-CN" sz="3500" kern="1200" dirty="0" smtClean="0"/>
            <a:t>《</a:t>
          </a:r>
          <a:r>
            <a:rPr lang="zh-CN" altLang="en-US" sz="3500" kern="1200" dirty="0" smtClean="0"/>
            <a:t>丁香集</a:t>
          </a:r>
          <a:r>
            <a:rPr lang="en-US" altLang="zh-CN" sz="3500" kern="1200" dirty="0" smtClean="0"/>
            <a:t>》</a:t>
          </a:r>
          <a:endParaRPr lang="zh-CN" altLang="en-US" sz="3500" kern="1200" dirty="0"/>
        </a:p>
      </dsp:txBody>
      <dsp:txXfrm>
        <a:off x="2559129" y="2900719"/>
        <a:ext cx="5169005" cy="19619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83CD5-6587-40D8-BA87-D568A6DD7CDC}">
      <dsp:nvSpPr>
        <dsp:cNvPr id="0" name=""/>
        <dsp:cNvSpPr/>
      </dsp:nvSpPr>
      <dsp:spPr>
        <a:xfrm rot="5400000">
          <a:off x="4940710" y="-1949436"/>
          <a:ext cx="1166849" cy="5266944"/>
        </a:xfrm>
        <a:prstGeom prst="round2Same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b="1" kern="1200" dirty="0" smtClean="0"/>
            <a:t>写者偶遇见一树茂盛的紫藤萝</a:t>
          </a:r>
          <a:endParaRPr lang="zh-CN" altLang="en-US" sz="2800" b="1" kern="1200" dirty="0"/>
        </a:p>
      </dsp:txBody>
      <dsp:txXfrm rot="-5400000">
        <a:off x="2890663" y="157572"/>
        <a:ext cx="5209983" cy="1052927"/>
      </dsp:txXfrm>
    </dsp:sp>
    <dsp:sp modelId="{82D12E41-36B2-4ACA-B11F-78A016741D81}">
      <dsp:nvSpPr>
        <dsp:cNvPr id="0" name=""/>
        <dsp:cNvSpPr/>
      </dsp:nvSpPr>
      <dsp:spPr>
        <a:xfrm>
          <a:off x="0" y="2209"/>
          <a:ext cx="2962656" cy="1458562"/>
        </a:xfrm>
        <a:prstGeom prst="round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100" kern="1200" dirty="0" smtClean="0">
              <a:hlinkClick xmlns:r="http://schemas.openxmlformats.org/officeDocument/2006/relationships" r:id="" action="ppaction://hlinksldjump"/>
            </a:rPr>
            <a:t>一赏花</a:t>
          </a:r>
          <a:endParaRPr lang="zh-CN" altLang="en-US" sz="6100" kern="1200" dirty="0"/>
        </a:p>
      </dsp:txBody>
      <dsp:txXfrm>
        <a:off x="71201" y="73410"/>
        <a:ext cx="2820254" cy="1316160"/>
      </dsp:txXfrm>
    </dsp:sp>
    <dsp:sp modelId="{F2C198BC-7A09-4C47-9E5C-47BF59128ECD}">
      <dsp:nvSpPr>
        <dsp:cNvPr id="0" name=""/>
        <dsp:cNvSpPr/>
      </dsp:nvSpPr>
      <dsp:spPr>
        <a:xfrm rot="5400000">
          <a:off x="5012703" y="-365263"/>
          <a:ext cx="1166849" cy="5266944"/>
        </a:xfrm>
        <a:prstGeom prst="round2Same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b="1" kern="1200" dirty="0" smtClean="0"/>
            <a:t>写作者睹物释怀</a:t>
          </a:r>
          <a:endParaRPr lang="zh-CN" altLang="en-US" sz="2800" b="1" kern="1200" dirty="0"/>
        </a:p>
      </dsp:txBody>
      <dsp:txXfrm rot="-5400000">
        <a:off x="2962656" y="1741745"/>
        <a:ext cx="5209983" cy="1052927"/>
      </dsp:txXfrm>
    </dsp:sp>
    <dsp:sp modelId="{8EDA6318-BD20-4960-9619-CFC2B7BD0CE5}">
      <dsp:nvSpPr>
        <dsp:cNvPr id="0" name=""/>
        <dsp:cNvSpPr/>
      </dsp:nvSpPr>
      <dsp:spPr>
        <a:xfrm>
          <a:off x="0" y="1533700"/>
          <a:ext cx="2962656" cy="1458562"/>
        </a:xfrm>
        <a:prstGeom prst="roundRect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100" kern="1200" dirty="0" smtClean="0">
              <a:hlinkClick xmlns:r="http://schemas.openxmlformats.org/officeDocument/2006/relationships" r:id="" action="ppaction://hlinksldjump"/>
            </a:rPr>
            <a:t>二忆花</a:t>
          </a:r>
          <a:endParaRPr lang="zh-CN" altLang="en-US" sz="6100" kern="1200" dirty="0"/>
        </a:p>
      </dsp:txBody>
      <dsp:txXfrm>
        <a:off x="71201" y="1604901"/>
        <a:ext cx="2820254" cy="1316160"/>
      </dsp:txXfrm>
    </dsp:sp>
    <dsp:sp modelId="{9AF50411-B95A-4895-BDCF-D953ED72B627}">
      <dsp:nvSpPr>
        <dsp:cNvPr id="0" name=""/>
        <dsp:cNvSpPr/>
      </dsp:nvSpPr>
      <dsp:spPr>
        <a:xfrm rot="5400000">
          <a:off x="4955416" y="1218910"/>
          <a:ext cx="1281422" cy="5266944"/>
        </a:xfrm>
        <a:prstGeom prst="round2Same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2000" kern="120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2800" b="1" kern="1200" dirty="0" smtClean="0"/>
            <a:t>写作者由此感悟到生命的永恒</a:t>
          </a:r>
          <a:endParaRPr lang="zh-CN" altLang="en-US" sz="2800" b="1" kern="1200" dirty="0"/>
        </a:p>
      </dsp:txBody>
      <dsp:txXfrm rot="-5400000">
        <a:off x="2962655" y="3274225"/>
        <a:ext cx="5204390" cy="1156314"/>
      </dsp:txXfrm>
    </dsp:sp>
    <dsp:sp modelId="{6AD59E23-5921-43AC-81B5-8FF84F485345}">
      <dsp:nvSpPr>
        <dsp:cNvPr id="0" name=""/>
        <dsp:cNvSpPr/>
      </dsp:nvSpPr>
      <dsp:spPr>
        <a:xfrm>
          <a:off x="0" y="3065190"/>
          <a:ext cx="2962656" cy="1458562"/>
        </a:xfrm>
        <a:prstGeom prst="round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100" kern="1200" dirty="0" smtClean="0"/>
            <a:t>三</a:t>
          </a:r>
          <a:r>
            <a:rPr lang="zh-CN" altLang="en-US" sz="6100" kern="1200" dirty="0" smtClean="0">
              <a:hlinkClick xmlns:r="http://schemas.openxmlformats.org/officeDocument/2006/relationships" r:id="" action="ppaction://hlinksldjump"/>
            </a:rPr>
            <a:t>悟花</a:t>
          </a:r>
          <a:endParaRPr lang="zh-CN" altLang="en-US" sz="6100" kern="1200" dirty="0"/>
        </a:p>
      </dsp:txBody>
      <dsp:txXfrm>
        <a:off x="71201" y="3136391"/>
        <a:ext cx="2820254" cy="13161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4A9CCE-C004-4D76-8702-1C8684566E8F}">
      <dsp:nvSpPr>
        <dsp:cNvPr id="0" name=""/>
        <dsp:cNvSpPr/>
      </dsp:nvSpPr>
      <dsp:spPr>
        <a:xfrm>
          <a:off x="2918901" y="2392697"/>
          <a:ext cx="596451" cy="11365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8225" y="0"/>
              </a:lnTo>
              <a:lnTo>
                <a:pt x="298225" y="1136531"/>
              </a:lnTo>
              <a:lnTo>
                <a:pt x="596451" y="113653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>
        <a:off x="3185039" y="2928874"/>
        <a:ext cx="64176" cy="64176"/>
      </dsp:txXfrm>
    </dsp:sp>
    <dsp:sp modelId="{D98ECF57-77B3-49C8-B53C-FE3296A85B55}">
      <dsp:nvSpPr>
        <dsp:cNvPr id="0" name=""/>
        <dsp:cNvSpPr/>
      </dsp:nvSpPr>
      <dsp:spPr>
        <a:xfrm>
          <a:off x="2918901" y="2346977"/>
          <a:ext cx="5964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6451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>
        <a:off x="3202216" y="2377786"/>
        <a:ext cx="29822" cy="29822"/>
      </dsp:txXfrm>
    </dsp:sp>
    <dsp:sp modelId="{0D9170B9-9E62-4B3B-AE2C-C67F04B87A28}">
      <dsp:nvSpPr>
        <dsp:cNvPr id="0" name=""/>
        <dsp:cNvSpPr/>
      </dsp:nvSpPr>
      <dsp:spPr>
        <a:xfrm>
          <a:off x="2918901" y="1256166"/>
          <a:ext cx="596451" cy="1136531"/>
        </a:xfrm>
        <a:custGeom>
          <a:avLst/>
          <a:gdLst/>
          <a:ahLst/>
          <a:cxnLst/>
          <a:rect l="0" t="0" r="0" b="0"/>
          <a:pathLst>
            <a:path>
              <a:moveTo>
                <a:pt x="0" y="1136531"/>
              </a:moveTo>
              <a:lnTo>
                <a:pt x="298225" y="1136531"/>
              </a:lnTo>
              <a:lnTo>
                <a:pt x="298225" y="0"/>
              </a:lnTo>
              <a:lnTo>
                <a:pt x="59645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>
        <a:off x="3185039" y="1792343"/>
        <a:ext cx="64176" cy="64176"/>
      </dsp:txXfrm>
    </dsp:sp>
    <dsp:sp modelId="{E03E0B14-DF39-45EA-A4CC-779576CCCAEF}">
      <dsp:nvSpPr>
        <dsp:cNvPr id="0" name=""/>
        <dsp:cNvSpPr/>
      </dsp:nvSpPr>
      <dsp:spPr>
        <a:xfrm rot="16200000">
          <a:off x="464496" y="1938084"/>
          <a:ext cx="3999585" cy="909225"/>
        </a:xfrm>
        <a:prstGeom prst="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600" kern="1200" dirty="0" smtClean="0"/>
            <a:t>赏花</a:t>
          </a:r>
          <a:endParaRPr lang="zh-CN" altLang="en-US" sz="5600" kern="1200" dirty="0"/>
        </a:p>
      </dsp:txBody>
      <dsp:txXfrm>
        <a:off x="464496" y="1938084"/>
        <a:ext cx="3999585" cy="909225"/>
      </dsp:txXfrm>
    </dsp:sp>
    <dsp:sp modelId="{97BB44D4-2D48-427E-88EB-FBBCC2C29FB8}">
      <dsp:nvSpPr>
        <dsp:cNvPr id="0" name=""/>
        <dsp:cNvSpPr/>
      </dsp:nvSpPr>
      <dsp:spPr>
        <a:xfrm>
          <a:off x="3515353" y="801553"/>
          <a:ext cx="2982258" cy="909225"/>
        </a:xfrm>
        <a:prstGeom prst="rect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600" kern="1200" dirty="0" smtClean="0"/>
            <a:t>花瀑</a:t>
          </a:r>
          <a:endParaRPr lang="zh-CN" altLang="en-US" sz="5600" kern="1200" dirty="0"/>
        </a:p>
      </dsp:txBody>
      <dsp:txXfrm>
        <a:off x="3515353" y="801553"/>
        <a:ext cx="2982258" cy="909225"/>
      </dsp:txXfrm>
    </dsp:sp>
    <dsp:sp modelId="{E70EACA0-15D7-43E4-8A6E-A6E450F331E2}">
      <dsp:nvSpPr>
        <dsp:cNvPr id="0" name=""/>
        <dsp:cNvSpPr/>
      </dsp:nvSpPr>
      <dsp:spPr>
        <a:xfrm>
          <a:off x="3515353" y="1938084"/>
          <a:ext cx="2982258" cy="909225"/>
        </a:xfrm>
        <a:prstGeom prst="rect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600" kern="1200" dirty="0" smtClean="0"/>
            <a:t>花朵</a:t>
          </a:r>
          <a:endParaRPr lang="zh-CN" altLang="en-US" sz="5600" kern="1200" dirty="0"/>
        </a:p>
      </dsp:txBody>
      <dsp:txXfrm>
        <a:off x="3515353" y="1938084"/>
        <a:ext cx="2982258" cy="909225"/>
      </dsp:txXfrm>
    </dsp:sp>
    <dsp:sp modelId="{8EDB02C1-3350-4186-8E58-AD6A64194896}">
      <dsp:nvSpPr>
        <dsp:cNvPr id="0" name=""/>
        <dsp:cNvSpPr/>
      </dsp:nvSpPr>
      <dsp:spPr>
        <a:xfrm>
          <a:off x="3515353" y="3074616"/>
          <a:ext cx="2982258" cy="909225"/>
        </a:xfrm>
        <a:prstGeom prst="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600" kern="1200" dirty="0" smtClean="0"/>
            <a:t>花穗</a:t>
          </a:r>
          <a:endParaRPr lang="zh-CN" altLang="en-US" sz="5600" kern="1200" dirty="0"/>
        </a:p>
      </dsp:txBody>
      <dsp:txXfrm>
        <a:off x="3515353" y="3074616"/>
        <a:ext cx="2982258" cy="9092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5BC7D5-5861-4765-8FE5-C14DF948EAAA}">
      <dsp:nvSpPr>
        <dsp:cNvPr id="0" name=""/>
        <dsp:cNvSpPr/>
      </dsp:nvSpPr>
      <dsp:spPr>
        <a:xfrm>
          <a:off x="0" y="0"/>
          <a:ext cx="8229600" cy="1357788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000" kern="1200" dirty="0" smtClean="0"/>
            <a:t>紫藤萝花</a:t>
          </a:r>
          <a:endParaRPr lang="zh-CN" altLang="en-US" sz="6000" kern="1200" dirty="0"/>
        </a:p>
      </dsp:txBody>
      <dsp:txXfrm>
        <a:off x="0" y="0"/>
        <a:ext cx="8229600" cy="1357788"/>
      </dsp:txXfrm>
    </dsp:sp>
    <dsp:sp modelId="{BA492B4C-19A6-4FA1-834E-90A8CADAB849}">
      <dsp:nvSpPr>
        <dsp:cNvPr id="0" name=""/>
        <dsp:cNvSpPr/>
      </dsp:nvSpPr>
      <dsp:spPr>
        <a:xfrm>
          <a:off x="4018" y="1357788"/>
          <a:ext cx="2740521" cy="2851356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颜色</a:t>
          </a:r>
          <a:endParaRPr lang="zh-CN" altLang="en-US" sz="6500" kern="1200" dirty="0"/>
        </a:p>
      </dsp:txBody>
      <dsp:txXfrm>
        <a:off x="4018" y="1357788"/>
        <a:ext cx="2740521" cy="2851356"/>
      </dsp:txXfrm>
    </dsp:sp>
    <dsp:sp modelId="{56957E85-1C22-46B3-A9F6-E0C88629FDD2}">
      <dsp:nvSpPr>
        <dsp:cNvPr id="0" name=""/>
        <dsp:cNvSpPr/>
      </dsp:nvSpPr>
      <dsp:spPr>
        <a:xfrm>
          <a:off x="2744539" y="1357788"/>
          <a:ext cx="2740521" cy="2851356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形状</a:t>
          </a:r>
          <a:endParaRPr lang="zh-CN" altLang="en-US" sz="6500" kern="1200" dirty="0"/>
        </a:p>
      </dsp:txBody>
      <dsp:txXfrm>
        <a:off x="2744539" y="1357788"/>
        <a:ext cx="2740521" cy="2851356"/>
      </dsp:txXfrm>
    </dsp:sp>
    <dsp:sp modelId="{121E8924-2A5B-49AF-AEB4-BC8DB6AA2869}">
      <dsp:nvSpPr>
        <dsp:cNvPr id="0" name=""/>
        <dsp:cNvSpPr/>
      </dsp:nvSpPr>
      <dsp:spPr>
        <a:xfrm>
          <a:off x="5485060" y="1357788"/>
          <a:ext cx="2740521" cy="2851356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情态</a:t>
          </a:r>
          <a:endParaRPr lang="zh-CN" altLang="en-US" sz="6500" kern="1200" dirty="0"/>
        </a:p>
      </dsp:txBody>
      <dsp:txXfrm>
        <a:off x="5485060" y="1357788"/>
        <a:ext cx="2740521" cy="2851356"/>
      </dsp:txXfrm>
    </dsp:sp>
    <dsp:sp modelId="{165826D5-960C-4396-8152-7C8521F1BDDF}">
      <dsp:nvSpPr>
        <dsp:cNvPr id="0" name=""/>
        <dsp:cNvSpPr/>
      </dsp:nvSpPr>
      <dsp:spPr>
        <a:xfrm>
          <a:off x="0" y="4209145"/>
          <a:ext cx="8229600" cy="316817"/>
        </a:xfrm>
        <a:prstGeom prst="rect">
          <a:avLst/>
        </a:prstGeom>
        <a:solidFill>
          <a:schemeClr val="dk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55987-EA17-4969-B427-023D1826BBB3}">
      <dsp:nvSpPr>
        <dsp:cNvPr id="0" name=""/>
        <dsp:cNvSpPr/>
      </dsp:nvSpPr>
      <dsp:spPr>
        <a:xfrm rot="16200000">
          <a:off x="-956010" y="957014"/>
          <a:ext cx="4525963" cy="2611933"/>
        </a:xfrm>
        <a:prstGeom prst="flowChartManualOperati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12750" tIns="0" rIns="41275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稀落</a:t>
          </a:r>
          <a:endParaRPr lang="zh-CN" altLang="en-US" sz="6500" kern="1200" dirty="0"/>
        </a:p>
      </dsp:txBody>
      <dsp:txXfrm rot="5400000">
        <a:off x="1005" y="905192"/>
        <a:ext cx="2611933" cy="2715577"/>
      </dsp:txXfrm>
    </dsp:sp>
    <dsp:sp modelId="{630A41C4-6C4F-4B72-87EB-E4F3FDDE4DEE}">
      <dsp:nvSpPr>
        <dsp:cNvPr id="0" name=""/>
        <dsp:cNvSpPr/>
      </dsp:nvSpPr>
      <dsp:spPr>
        <a:xfrm rot="16200000">
          <a:off x="1851818" y="957014"/>
          <a:ext cx="4525963" cy="2611933"/>
        </a:xfrm>
        <a:prstGeom prst="flowChartManualOperation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12750" tIns="0" rIns="41275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拆掉</a:t>
          </a:r>
          <a:endParaRPr lang="zh-CN" altLang="en-US" sz="6500" kern="1200" dirty="0"/>
        </a:p>
      </dsp:txBody>
      <dsp:txXfrm rot="5400000">
        <a:off x="2808833" y="905192"/>
        <a:ext cx="2611933" cy="2715577"/>
      </dsp:txXfrm>
    </dsp:sp>
    <dsp:sp modelId="{78B1D296-D020-47ED-A2F2-288DFA1805F2}">
      <dsp:nvSpPr>
        <dsp:cNvPr id="0" name=""/>
        <dsp:cNvSpPr/>
      </dsp:nvSpPr>
      <dsp:spPr>
        <a:xfrm rot="16200000">
          <a:off x="4659647" y="957014"/>
          <a:ext cx="4525963" cy="2611933"/>
        </a:xfrm>
        <a:prstGeom prst="flowChartManualOperati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412750" tIns="0" rIns="41275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繁荣</a:t>
          </a:r>
          <a:endParaRPr lang="zh-CN" altLang="en-US" sz="6500" kern="1200" dirty="0"/>
        </a:p>
      </dsp:txBody>
      <dsp:txXfrm rot="5400000">
        <a:off x="5616662" y="905192"/>
        <a:ext cx="2611933" cy="27155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7217C-C27E-4F2A-9B58-1CAC0B4CB0E5}">
      <dsp:nvSpPr>
        <dsp:cNvPr id="0" name=""/>
        <dsp:cNvSpPr/>
      </dsp:nvSpPr>
      <dsp:spPr>
        <a:xfrm>
          <a:off x="1723628" y="0"/>
          <a:ext cx="5517232" cy="5517232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chemeClr val="tx1"/>
              </a:solidFill>
            </a:rPr>
            <a:t>赏花</a:t>
          </a:r>
          <a:r>
            <a:rPr lang="zh-CN" altLang="en-US" sz="1800" kern="1200" dirty="0" smtClean="0"/>
            <a:t>：花瀑，    花穗，花朵</a:t>
          </a:r>
          <a:endParaRPr lang="zh-CN" altLang="en-US" sz="1800" kern="1200" dirty="0"/>
        </a:p>
      </dsp:txBody>
      <dsp:txXfrm>
        <a:off x="3710934" y="275861"/>
        <a:ext cx="1542618" cy="827584"/>
      </dsp:txXfrm>
    </dsp:sp>
    <dsp:sp modelId="{0F00A4E5-D668-4670-BA51-06615C15236B}">
      <dsp:nvSpPr>
        <dsp:cNvPr id="0" name=""/>
        <dsp:cNvSpPr/>
      </dsp:nvSpPr>
      <dsp:spPr>
        <a:xfrm>
          <a:off x="2376250" y="1080141"/>
          <a:ext cx="4413785" cy="4413785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chemeClr val="tx1"/>
              </a:solidFill>
            </a:rPr>
            <a:t>忆花</a:t>
          </a:r>
          <a:endParaRPr lang="zh-CN" altLang="en-US" sz="2800" b="1" kern="1200" dirty="0">
            <a:solidFill>
              <a:schemeClr val="tx1"/>
            </a:solidFill>
          </a:endParaRPr>
        </a:p>
      </dsp:txBody>
      <dsp:txXfrm>
        <a:off x="3811834" y="1344968"/>
        <a:ext cx="1542618" cy="794481"/>
      </dsp:txXfrm>
    </dsp:sp>
    <dsp:sp modelId="{F950E3B5-F743-4756-A9D0-FA1AB52DE86B}">
      <dsp:nvSpPr>
        <dsp:cNvPr id="0" name=""/>
        <dsp:cNvSpPr/>
      </dsp:nvSpPr>
      <dsp:spPr>
        <a:xfrm>
          <a:off x="2808304" y="2206892"/>
          <a:ext cx="3310339" cy="3310339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chemeClr val="tx1"/>
              </a:solidFill>
            </a:rPr>
            <a:t>悟花</a:t>
          </a:r>
          <a:endParaRPr lang="zh-CN" altLang="en-US" sz="2800" b="1" kern="1200" dirty="0">
            <a:solidFill>
              <a:schemeClr val="tx1"/>
            </a:solidFill>
          </a:endParaRPr>
        </a:p>
      </dsp:txBody>
      <dsp:txXfrm>
        <a:off x="3692165" y="2455168"/>
        <a:ext cx="1542618" cy="744826"/>
      </dsp:txXfrm>
    </dsp:sp>
    <dsp:sp modelId="{711FD099-7103-455B-AFD9-85EDB8B536C7}">
      <dsp:nvSpPr>
        <dsp:cNvPr id="0" name=""/>
        <dsp:cNvSpPr/>
      </dsp:nvSpPr>
      <dsp:spPr>
        <a:xfrm>
          <a:off x="3384381" y="3310339"/>
          <a:ext cx="2206892" cy="2206892"/>
        </a:xfrm>
        <a:prstGeom prst="ellipse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kern="1200" dirty="0" smtClean="0">
              <a:solidFill>
                <a:schemeClr val="tx1"/>
              </a:solidFill>
            </a:rPr>
            <a:t>紫藤萝瀑布</a:t>
          </a:r>
          <a:endParaRPr lang="zh-CN" altLang="en-US" sz="3600" b="1" kern="1200" dirty="0">
            <a:solidFill>
              <a:schemeClr val="tx1"/>
            </a:solidFill>
          </a:endParaRPr>
        </a:p>
      </dsp:txBody>
      <dsp:txXfrm>
        <a:off x="3707573" y="3862062"/>
        <a:ext cx="1560508" cy="1103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+Icon">
  <dgm:title val="垂直括号列表"/>
  <dgm:desc val="用于显示分组的信息块。适合于大量的 2 级文本。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822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913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590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592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883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677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236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47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105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294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174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B2AE8-5A33-46C9-95CE-2ED8A9F9C688}" type="datetimeFigureOut">
              <a:rPr lang="zh-CN" altLang="en-US" smtClean="0"/>
              <a:t>2014/10/23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CA54E-FB63-46F6-94BF-7D5A83E7EA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75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slide" Target="slide8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slide" Target="slide8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656184"/>
          </a:xfrm>
        </p:spPr>
        <p:txBody>
          <a:bodyPr>
            <a:noAutofit/>
          </a:bodyPr>
          <a:lstStyle/>
          <a:p>
            <a:r>
              <a:rPr lang="zh-CN" altLang="en-US" sz="7200" b="1" dirty="0"/>
              <a:t>一切景</a:t>
            </a:r>
            <a:r>
              <a:rPr lang="zh-CN" altLang="en-US" sz="7200" b="1" dirty="0" smtClean="0"/>
              <a:t>语皆情语</a:t>
            </a:r>
            <a:endParaRPr lang="zh-CN" altLang="en-US" sz="7200" b="1" dirty="0"/>
          </a:p>
        </p:txBody>
      </p:sp>
      <p:sp>
        <p:nvSpPr>
          <p:cNvPr id="6" name="竖排文字占位符 5"/>
          <p:cNvSpPr>
            <a:spLocks noGrp="1"/>
          </p:cNvSpPr>
          <p:nvPr>
            <p:ph type="body" orient="vert"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800" dirty="0"/>
              <a:t> </a:t>
            </a:r>
            <a:r>
              <a:rPr lang="en-US" altLang="zh-CN" sz="4800" dirty="0" smtClean="0"/>
              <a:t>   </a:t>
            </a:r>
            <a:r>
              <a:rPr lang="zh-CN" altLang="en-US" sz="4800" dirty="0" smtClean="0"/>
              <a:t>紫藤萝瀑布</a:t>
            </a:r>
            <a:endParaRPr lang="en-US" altLang="zh-CN" sz="4800" dirty="0" smtClean="0"/>
          </a:p>
          <a:p>
            <a:pPr marL="0" indent="0">
              <a:buNone/>
            </a:pPr>
            <a:r>
              <a:rPr lang="en-US" altLang="zh-CN" sz="4800" dirty="0"/>
              <a:t> </a:t>
            </a:r>
            <a:r>
              <a:rPr lang="en-US" altLang="zh-CN" sz="4800" dirty="0" smtClean="0"/>
              <a:t>                  </a:t>
            </a:r>
            <a:r>
              <a:rPr lang="zh-CN" altLang="en-US" b="1" dirty="0" smtClean="0"/>
              <a:t>宗璞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6377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3312368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这个世界上的花千姿百态，你喜欢那一种花，为什么？</a:t>
            </a:r>
            <a:endParaRPr lang="zh-CN" altLang="en-US" sz="5400" b="1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5" name="竖排文字占位符 4"/>
          <p:cNvSpPr>
            <a:spLocks noGrp="1"/>
          </p:cNvSpPr>
          <p:nvPr>
            <p:ph type="body" orient="vert" idx="1"/>
          </p:nvPr>
        </p:nvSpPr>
        <p:spPr>
          <a:xfrm>
            <a:off x="457200" y="4077072"/>
            <a:ext cx="8229600" cy="2780928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紫藤萝瀑布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36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古代文人与花</a:t>
            </a:r>
            <a:endParaRPr lang="zh-CN" altLang="en-US" sz="5400" b="1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 smtClean="0"/>
              <a:t>陶渊明与菊花：“采菊东篱下，悠然见南山”，还有“秋菊有佳色，露掇其英，泛此忘忧物，远我意世情。”</a:t>
            </a: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 smtClean="0"/>
              <a:t>周敦颐与莲花：“予独爱莲子之出淤泥而不染，濯清莲而不妖。”</a:t>
            </a: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宗</a:t>
            </a:r>
            <a:r>
              <a:rPr lang="zh-CN" altLang="en-US" dirty="0" smtClean="0"/>
              <a:t>璞？她对于紫藤萝有何种感想呢？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5125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/>
              <a:t>紫藤简介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亦称“朱藤”，“藤萝”，豆科，高大木质藤本奇数羽状复叶，成熟后无毛。春季开花，蝶形花冠，青紫色，产于我国中部，供观赏，花含芳香油，果实，根，可入药。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44894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紫藤萝\915a12aad515822bac0e1e18fd53_800_800.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153"/>
            <a:ext cx="9143999" cy="68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istrator\Desktop\紫藤萝\264801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152"/>
            <a:ext cx="9143999" cy="68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Administrator\Desktop\紫藤萝\20120416095927_fHyHx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152"/>
            <a:ext cx="9143998" cy="68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26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作者简介</a:t>
            </a:r>
            <a:endParaRPr lang="zh-CN" altLang="en-US" sz="5400" b="1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673440"/>
              </p:ext>
            </p:extLst>
          </p:nvPr>
        </p:nvGraphicFramePr>
        <p:xfrm>
          <a:off x="251520" y="1484784"/>
          <a:ext cx="799288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68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了解写作背景</a:t>
            </a:r>
            <a:endParaRPr lang="zh-CN" altLang="en-US" sz="5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写于</a:t>
            </a:r>
            <a:r>
              <a:rPr lang="en-US" altLang="zh-CN" dirty="0" smtClean="0"/>
              <a:t>1982</a:t>
            </a:r>
            <a:r>
              <a:rPr lang="zh-CN" altLang="en-US" dirty="0" smtClean="0"/>
              <a:t>年</a:t>
            </a:r>
            <a:r>
              <a:rPr lang="en-US" altLang="zh-CN" dirty="0" smtClean="0"/>
              <a:t>5</a:t>
            </a:r>
            <a:r>
              <a:rPr lang="zh-CN" altLang="en-US" dirty="0" smtClean="0"/>
              <a:t>月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r>
              <a:rPr lang="zh-CN" altLang="en-US" dirty="0"/>
              <a:t>作者因弟弟身患绝症儿沉浸在</a:t>
            </a:r>
            <a:r>
              <a:rPr lang="zh-CN" altLang="en-US" dirty="0" smtClean="0"/>
              <a:t>悲痛之中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r>
              <a:rPr lang="zh-CN" altLang="en-US" dirty="0" smtClean="0"/>
              <a:t>忽然遇见亦舒紫藤萝，不由得停住了脚步</a:t>
            </a:r>
            <a:r>
              <a:rPr lang="en-US" altLang="zh-CN" dirty="0" smtClean="0"/>
              <a:t>………..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59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集体朗读</a:t>
            </a:r>
            <a:r>
              <a:rPr lang="zh-CN" altLang="en-US" dirty="0" smtClean="0"/>
              <a:t>课文，并将课文划分为三个层次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051260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955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精读课文：赏花</a:t>
            </a:r>
            <a:endParaRPr lang="zh-CN" altLang="en-US" sz="5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4400" dirty="0" smtClean="0"/>
              <a:t>思考一：</a:t>
            </a:r>
            <a:endParaRPr lang="en-US" altLang="zh-CN" sz="4400" dirty="0" smtClean="0"/>
          </a:p>
          <a:p>
            <a:pPr marL="0" indent="0">
              <a:buNone/>
            </a:pPr>
            <a:endParaRPr lang="en-US" altLang="zh-CN" sz="4400" dirty="0"/>
          </a:p>
          <a:p>
            <a:pPr marL="0" indent="0">
              <a:buNone/>
            </a:pPr>
            <a:endParaRPr lang="en-US" altLang="zh-CN" sz="4400" dirty="0" smtClean="0"/>
          </a:p>
          <a:p>
            <a:pPr marL="0" indent="0">
              <a:buNone/>
            </a:pPr>
            <a:r>
              <a:rPr lang="zh-CN" altLang="en-US" dirty="0" smtClean="0"/>
              <a:t>第一部分赏花作者是按什么</a:t>
            </a:r>
            <a:r>
              <a:rPr lang="zh-CN" altLang="en-US" dirty="0" smtClean="0">
                <a:solidFill>
                  <a:srgbClr val="C00000"/>
                </a:solidFill>
              </a:rPr>
              <a:t>顺序</a:t>
            </a:r>
            <a:r>
              <a:rPr lang="zh-CN" altLang="en-US" dirty="0" smtClean="0"/>
              <a:t>对盛开的紫藤萝进行描写的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272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/>
              <a:t>找出文中相对应的句子</a:t>
            </a:r>
            <a:endParaRPr lang="zh-CN" altLang="en-US" sz="5400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2128684"/>
              </p:ext>
            </p:extLst>
          </p:nvPr>
        </p:nvGraphicFramePr>
        <p:xfrm>
          <a:off x="539552" y="1340768"/>
          <a:ext cx="8507288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91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/>
              <a:t>思考二</a:t>
            </a:r>
            <a:endParaRPr lang="zh-CN" altLang="en-US" sz="4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sz="4400" dirty="0" smtClean="0"/>
              <a:t>作者描写紫藤萝的树和花运用了哪些修辞手法？这样写有什么好处？</a:t>
            </a: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76239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找出文中相对应的句子</a:t>
            </a:r>
            <a:endParaRPr lang="zh-CN" altLang="en-US" sz="5400" b="1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604243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心形 2">
            <a:hlinkClick r:id="rId7" action="ppaction://hlinksldjump"/>
          </p:cNvPr>
          <p:cNvSpPr/>
          <p:nvPr/>
        </p:nvSpPr>
        <p:spPr>
          <a:xfrm>
            <a:off x="8388424" y="6309320"/>
            <a:ext cx="504056" cy="432048"/>
          </a:xfrm>
          <a:prstGeom prst="hear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84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r>
              <a:rPr lang="zh-CN" altLang="en-US" sz="5400" b="1" dirty="0" smtClean="0"/>
              <a:t>第二部分</a:t>
            </a:r>
            <a:r>
              <a:rPr lang="en-US" altLang="zh-CN" sz="5400" b="1" dirty="0" smtClean="0"/>
              <a:t/>
            </a:r>
            <a:br>
              <a:rPr lang="en-US" altLang="zh-CN" sz="5400" b="1" dirty="0" smtClean="0"/>
            </a:br>
            <a:r>
              <a:rPr lang="zh-CN" altLang="en-US" sz="5400" b="1" dirty="0"/>
              <a:t>忆花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3600" b="1" dirty="0" smtClean="0">
                <a:solidFill>
                  <a:schemeClr val="tx2">
                    <a:lumMod val="75000"/>
                  </a:schemeClr>
                </a:solidFill>
              </a:rPr>
              <a:t>小组讨论以下问题：</a:t>
            </a:r>
            <a:endParaRPr lang="en-US" altLang="zh-CN" sz="3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/>
              <a:t>看</a:t>
            </a:r>
            <a:r>
              <a:rPr lang="zh-CN" altLang="en-US" dirty="0" smtClean="0"/>
              <a:t>了这流动的花瀑，生长的花朵，她的心情发生了怎样的变化？为什么？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2.  </a:t>
            </a:r>
            <a:r>
              <a:rPr lang="zh-CN" altLang="en-US" dirty="0" smtClean="0"/>
              <a:t>紫</a:t>
            </a:r>
            <a:r>
              <a:rPr lang="zh-CN" altLang="en-US" dirty="0"/>
              <a:t>藤萝有</a:t>
            </a:r>
            <a:r>
              <a:rPr lang="zh-CN" altLang="en-US" dirty="0" smtClean="0"/>
              <a:t>过怎样的变迁？作者为什么会对紫藤萝产生这样深厚的感情？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1910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紫藤萝花的变迁</a:t>
            </a:r>
            <a:endParaRPr lang="zh-CN" altLang="en-US" sz="5400" b="1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948319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新月形 4">
            <a:hlinkClick r:id="rId7" action="ppaction://hlinksldjump"/>
          </p:cNvPr>
          <p:cNvSpPr/>
          <p:nvPr/>
        </p:nvSpPr>
        <p:spPr>
          <a:xfrm>
            <a:off x="8460432" y="6021288"/>
            <a:ext cx="216024" cy="360040"/>
          </a:xfrm>
          <a:prstGeom prst="moon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98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zh-CN" altLang="en-US" sz="5400" b="1" dirty="0" smtClean="0"/>
              <a:t>第三部分</a:t>
            </a:r>
            <a:r>
              <a:rPr lang="en-US" altLang="zh-CN" sz="5400" b="1" dirty="0" smtClean="0"/>
              <a:t/>
            </a:r>
            <a:br>
              <a:rPr lang="en-US" altLang="zh-CN" sz="5400" b="1" dirty="0" smtClean="0"/>
            </a:br>
            <a:r>
              <a:rPr lang="zh-CN" altLang="en-US" sz="5400" b="1" dirty="0" smtClean="0"/>
              <a:t>悟花</a:t>
            </a:r>
            <a:endParaRPr lang="zh-CN" altLang="en-US" sz="5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sz="4800" dirty="0" smtClean="0"/>
              <a:t>作者得出的感悟究竟有哪些？在原文中那些话里可以体现？</a:t>
            </a:r>
            <a:endParaRPr lang="en-US" altLang="zh-CN" sz="4800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170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5400" b="1" dirty="0" smtClean="0"/>
              <a:t>第三部分</a:t>
            </a:r>
            <a:r>
              <a:rPr lang="en-US" altLang="zh-CN" sz="5400" b="1" dirty="0" smtClean="0"/>
              <a:t/>
            </a:r>
            <a:br>
              <a:rPr lang="en-US" altLang="zh-CN" sz="5400" b="1" dirty="0" smtClean="0"/>
            </a:br>
            <a:r>
              <a:rPr lang="zh-CN" altLang="en-US" sz="5400" b="1" dirty="0"/>
              <a:t>悟花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/>
          </a:p>
          <a:p>
            <a:pPr marL="0" indent="0">
              <a:buNone/>
            </a:pPr>
            <a:r>
              <a:rPr lang="zh-CN" altLang="en-US" dirty="0" smtClean="0"/>
              <a:t>如何理解“它是万花中的一朵，也正是一朵一朵花，组成了万花灿烂的流动瀑布”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5659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7200" b="1" dirty="0"/>
              <a:t>小结</a:t>
            </a:r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8835175"/>
              </p:ext>
            </p:extLst>
          </p:nvPr>
        </p:nvGraphicFramePr>
        <p:xfrm>
          <a:off x="179512" y="1340768"/>
          <a:ext cx="8964488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825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>
            <a:normAutofit/>
          </a:bodyPr>
          <a:lstStyle/>
          <a:p>
            <a:r>
              <a:rPr lang="zh-CN" altLang="en-US" sz="96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谢谢观赏</a:t>
            </a:r>
            <a:endParaRPr lang="zh-CN" altLang="en-US" sz="96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256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211</TotalTime>
  <Words>477</Words>
  <Application>Microsoft Office PowerPoint</Application>
  <PresentationFormat>全屏显示(4:3)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主题​​</vt:lpstr>
      <vt:lpstr>一切景语皆情语</vt:lpstr>
      <vt:lpstr>这个世界上的花千姿百态，你喜欢那一种花，为什么？</vt:lpstr>
      <vt:lpstr>古代文人与花</vt:lpstr>
      <vt:lpstr>紫藤简介</vt:lpstr>
      <vt:lpstr>PowerPoint 演示文稿</vt:lpstr>
      <vt:lpstr>作者简介</vt:lpstr>
      <vt:lpstr>了解写作背景</vt:lpstr>
      <vt:lpstr>集体朗读课文，并将课文划分为三个层次</vt:lpstr>
      <vt:lpstr>精读课文：赏花</vt:lpstr>
      <vt:lpstr>找出文中相对应的句子</vt:lpstr>
      <vt:lpstr>思考二</vt:lpstr>
      <vt:lpstr>找出文中相对应的句子</vt:lpstr>
      <vt:lpstr>第二部分 忆花</vt:lpstr>
      <vt:lpstr>紫藤萝花的变迁</vt:lpstr>
      <vt:lpstr>第三部分 悟花</vt:lpstr>
      <vt:lpstr>第三部分 悟花</vt:lpstr>
      <vt:lpstr>小结</vt:lpstr>
      <vt:lpstr>谢谢观赏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一切景语皆情语</dc:title>
  <dc:creator>Microsoft</dc:creator>
  <cp:lastModifiedBy>Microsoft</cp:lastModifiedBy>
  <cp:revision>26</cp:revision>
  <dcterms:created xsi:type="dcterms:W3CDTF">2014-10-22T23:05:54Z</dcterms:created>
  <dcterms:modified xsi:type="dcterms:W3CDTF">2014-10-23T08:58:46Z</dcterms:modified>
</cp:coreProperties>
</file>