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60" r:id="rId7"/>
    <p:sldId id="261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130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156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978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442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582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952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818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324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546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932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465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D5770-5CFE-43CF-814F-C7A455D251F3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AC9A6-9568-4265-BA59-8383C4B19630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549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4C252-8B95-488C-BDFA-032BC63F235E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78DD2F-8D3B-4E87-9500-A63472719F53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577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04BE7-6549-4862-AA88-F39C17F54212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2DD3E-B13A-4BF5-B4D9-63A8E8A1AAD1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753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639C3-0960-46BE-8B34-08881936ABE9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E9657-7048-4744-8017-CD359F4340F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766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7B9ED-2E1E-4A7C-ACDF-F25979822993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E4215-9D3F-4723-8C80-BCB99CA114CA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281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C3662-53B1-4D24-8A39-E5BD8222F54C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A5241-A63D-4AA0-B737-3229EDEEDB03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9303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28845-2CC8-4D24-B4BB-18C084A8952E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A6148-1C9A-4CEC-BAB6-6990C508D56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946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241D7-F5E6-4BF9-B65C-4E41A08A4CEC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7E925-12BB-4C49-A8D6-9EAC8E807FC0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9054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63CC2-6D56-4B37-A481-D96C840960E5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ABADC-A161-4F74-BC92-118E51394F9B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762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5A2E4-4C5A-42E2-8D1E-49A5F6607AFB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D18B9-10EC-4A0F-92E7-E71DEF22900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4108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DD39F-322F-41B0-A980-2CAA44A15A07}" type="datetime1">
              <a:rPr lang="zh-CN" altLang="en-US"/>
              <a:pPr>
                <a:defRPr/>
              </a:pPr>
              <a:t>2019/4/22 Monday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C283E-67AF-4541-9C3F-A87386CE3B63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8342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8131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486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5737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2975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8574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9905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268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7962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0864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339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112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D97AC-9740-4035-8F6F-1EB903FAF9CB}" type="datetimeFigureOut">
              <a:rPr lang="zh-CN" altLang="en-US" smtClean="0"/>
              <a:t>2019/4/22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425A5-9CB2-4D74-81E7-E40A15F30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380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5C86C6-398A-46E6-BF03-663972A04045}" type="datetime1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2019/4/22 Monday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E3C1B3-5D74-4279-9E8C-30369CF7C374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041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D97AC-9740-4035-8F6F-1EB903FAF9C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2019/4/22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425A5-9CB2-4D74-81E7-E40A15F3025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105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zh-CN" altLang="en-US" sz="7200" b="1" dirty="0">
                <a:latin typeface="黑体" panose="02010609060101010101" pitchFamily="49" charset="-122"/>
                <a:ea typeface="黑体" panose="02010609060101010101" pitchFamily="49" charset="-122"/>
              </a:rPr>
              <a:t>网络购物</a:t>
            </a:r>
          </a:p>
        </p:txBody>
      </p:sp>
    </p:spTree>
    <p:extLst>
      <p:ext uri="{BB962C8B-B14F-4D97-AF65-F5344CB8AC3E}">
        <p14:creationId xmlns:p14="http://schemas.microsoft.com/office/powerpoint/2010/main" val="386241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695700" y="1519238"/>
            <a:ext cx="1063625" cy="447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7200" b="1">
                <a:solidFill>
                  <a:srgbClr val="000000"/>
                </a:solidFill>
                <a:ea typeface="微软雅黑" pitchFamily="34" charset="-122"/>
              </a:rPr>
              <a:t>网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7200" b="1">
                <a:solidFill>
                  <a:srgbClr val="000000"/>
                </a:solidFill>
                <a:ea typeface="微软雅黑" pitchFamily="34" charset="-122"/>
              </a:rPr>
              <a:t>络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7200" b="1">
                <a:solidFill>
                  <a:srgbClr val="000000"/>
                </a:solidFill>
                <a:ea typeface="微软雅黑" pitchFamily="34" charset="-122"/>
              </a:rPr>
              <a:t>购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7200" b="1">
                <a:solidFill>
                  <a:srgbClr val="000000"/>
                </a:solidFill>
                <a:ea typeface="微软雅黑" pitchFamily="34" charset="-122"/>
              </a:rPr>
              <a:t>物</a:t>
            </a:r>
          </a:p>
        </p:txBody>
      </p:sp>
      <p:sp>
        <p:nvSpPr>
          <p:cNvPr id="30723" name="AutoShape 3"/>
          <p:cNvSpPr>
            <a:spLocks noChangeArrowheads="1"/>
          </p:cNvSpPr>
          <p:nvPr/>
        </p:nvSpPr>
        <p:spPr bwMode="auto">
          <a:xfrm>
            <a:off x="1304925" y="177800"/>
            <a:ext cx="2151063" cy="2193925"/>
          </a:xfrm>
          <a:prstGeom prst="can">
            <a:avLst>
              <a:gd name="adj" fmla="val 25498"/>
            </a:avLst>
          </a:prstGeom>
          <a:gradFill rotWithShape="0">
            <a:gsLst>
              <a:gs pos="0">
                <a:srgbClr val="FFCC00"/>
              </a:gs>
              <a:gs pos="50000">
                <a:srgbClr val="FFFF00"/>
              </a:gs>
              <a:gs pos="100000">
                <a:srgbClr val="FFCC00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473200" y="1041400"/>
            <a:ext cx="1981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      NO.1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服装家具饰品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   48.9%</a:t>
            </a:r>
          </a:p>
        </p:txBody>
      </p:sp>
      <p:sp>
        <p:nvSpPr>
          <p:cNvPr id="4101" name="AutoShape 5"/>
          <p:cNvSpPr>
            <a:spLocks noChangeArrowheads="1"/>
          </p:cNvSpPr>
          <p:nvPr/>
        </p:nvSpPr>
        <p:spPr bwMode="auto">
          <a:xfrm>
            <a:off x="288925" y="2430463"/>
            <a:ext cx="1947863" cy="1947862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chemeClr val="accent1">
                  <a:gamma/>
                  <a:shade val="45882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5882"/>
                  <a:invGamma/>
                </a:schemeClr>
              </a:gs>
            </a:gsLst>
            <a:lin ang="0" scaled="1"/>
          </a:gra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627063" y="3159125"/>
            <a:ext cx="1354137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NO.2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书籍音像制品</a:t>
            </a:r>
          </a:p>
        </p:txBody>
      </p:sp>
      <p:sp>
        <p:nvSpPr>
          <p:cNvPr id="30727" name="AutoShape 7"/>
          <p:cNvSpPr>
            <a:spLocks noChangeArrowheads="1"/>
          </p:cNvSpPr>
          <p:nvPr/>
        </p:nvSpPr>
        <p:spPr bwMode="auto">
          <a:xfrm>
            <a:off x="1262063" y="4768850"/>
            <a:ext cx="2032000" cy="1725613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752F00"/>
              </a:gs>
              <a:gs pos="50000">
                <a:srgbClr val="FF6600"/>
              </a:gs>
              <a:gs pos="100000">
                <a:srgbClr val="752F00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1406525" y="5359400"/>
            <a:ext cx="1692275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NO.3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化妆品</a:t>
            </a:r>
          </a:p>
        </p:txBody>
      </p:sp>
      <p:sp>
        <p:nvSpPr>
          <p:cNvPr id="30729" name="AutoShape 9"/>
          <p:cNvSpPr>
            <a:spLocks noChangeArrowheads="1"/>
          </p:cNvSpPr>
          <p:nvPr/>
        </p:nvSpPr>
        <p:spPr bwMode="auto">
          <a:xfrm>
            <a:off x="4835525" y="500063"/>
            <a:ext cx="1998663" cy="541337"/>
          </a:xfrm>
          <a:prstGeom prst="flowChartTerminator">
            <a:avLst/>
          </a:prstGeom>
          <a:gradFill rotWithShape="0">
            <a:gsLst>
              <a:gs pos="0">
                <a:srgbClr val="75465E"/>
              </a:gs>
              <a:gs pos="50000">
                <a:srgbClr val="FF99CC"/>
              </a:gs>
              <a:gs pos="100000">
                <a:srgbClr val="75465E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商品种类多且新</a:t>
            </a:r>
          </a:p>
        </p:txBody>
      </p:sp>
      <p:sp>
        <p:nvSpPr>
          <p:cNvPr id="30730" name="AutoShape 10"/>
          <p:cNvSpPr>
            <a:spLocks noChangeArrowheads="1"/>
          </p:cNvSpPr>
          <p:nvPr/>
        </p:nvSpPr>
        <p:spPr bwMode="auto">
          <a:xfrm>
            <a:off x="5592763" y="1041400"/>
            <a:ext cx="1670050" cy="574675"/>
          </a:xfrm>
          <a:prstGeom prst="flowChartTerminator">
            <a:avLst/>
          </a:prstGeom>
          <a:gradFill rotWithShape="0">
            <a:gsLst>
              <a:gs pos="0">
                <a:srgbClr val="75465E"/>
              </a:gs>
              <a:gs pos="50000">
                <a:srgbClr val="FF99CC"/>
              </a:gs>
              <a:gs pos="100000">
                <a:srgbClr val="75465E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价格低</a:t>
            </a:r>
          </a:p>
        </p:txBody>
      </p:sp>
      <p:sp>
        <p:nvSpPr>
          <p:cNvPr id="30731" name="AutoShape 11"/>
          <p:cNvSpPr>
            <a:spLocks noChangeArrowheads="1"/>
          </p:cNvSpPr>
          <p:nvPr/>
        </p:nvSpPr>
        <p:spPr bwMode="auto">
          <a:xfrm>
            <a:off x="5835650" y="1616075"/>
            <a:ext cx="2151063" cy="576263"/>
          </a:xfrm>
          <a:prstGeom prst="flowChartTerminator">
            <a:avLst/>
          </a:prstGeom>
          <a:gradFill rotWithShape="0">
            <a:gsLst>
              <a:gs pos="0">
                <a:srgbClr val="75465E"/>
              </a:gs>
              <a:gs pos="50000">
                <a:srgbClr val="FF99CC"/>
              </a:gs>
              <a:gs pos="100000">
                <a:srgbClr val="75465E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>
                <a:solidFill>
                  <a:srgbClr val="000000"/>
                </a:solidFill>
              </a:rPr>
              <a:t>没有时间限制</a:t>
            </a:r>
          </a:p>
        </p:txBody>
      </p:sp>
      <p:sp>
        <p:nvSpPr>
          <p:cNvPr id="30732" name="AutoShape 12"/>
          <p:cNvSpPr>
            <a:spLocks noChangeArrowheads="1"/>
          </p:cNvSpPr>
          <p:nvPr/>
        </p:nvSpPr>
        <p:spPr bwMode="auto">
          <a:xfrm>
            <a:off x="6188075" y="2192338"/>
            <a:ext cx="2149475" cy="574675"/>
          </a:xfrm>
          <a:prstGeom prst="flowChartTerminator">
            <a:avLst/>
          </a:prstGeom>
          <a:gradFill rotWithShape="0">
            <a:gsLst>
              <a:gs pos="0">
                <a:srgbClr val="75465E"/>
              </a:gs>
              <a:gs pos="50000">
                <a:srgbClr val="FF99CC"/>
              </a:gs>
              <a:gs pos="100000">
                <a:srgbClr val="75465E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商品容易查找</a:t>
            </a:r>
          </a:p>
        </p:txBody>
      </p:sp>
      <p:sp>
        <p:nvSpPr>
          <p:cNvPr id="30733" name="AutoShape 13"/>
          <p:cNvSpPr>
            <a:spLocks noChangeArrowheads="1"/>
          </p:cNvSpPr>
          <p:nvPr/>
        </p:nvSpPr>
        <p:spPr bwMode="auto">
          <a:xfrm>
            <a:off x="6427788" y="2767013"/>
            <a:ext cx="2151062" cy="576262"/>
          </a:xfrm>
          <a:prstGeom prst="flowChartTerminator">
            <a:avLst/>
          </a:prstGeom>
          <a:gradFill rotWithShape="0">
            <a:gsLst>
              <a:gs pos="0">
                <a:srgbClr val="75465E"/>
              </a:gs>
              <a:gs pos="50000">
                <a:srgbClr val="FF99CC"/>
              </a:gs>
              <a:gs pos="100000">
                <a:srgbClr val="75465E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服务的范围广</a:t>
            </a:r>
          </a:p>
        </p:txBody>
      </p:sp>
      <p:sp>
        <p:nvSpPr>
          <p:cNvPr id="4110" name="AutoShape 14"/>
          <p:cNvSpPr>
            <a:spLocks noChangeArrowheads="1"/>
          </p:cNvSpPr>
          <p:nvPr/>
        </p:nvSpPr>
        <p:spPr bwMode="auto">
          <a:xfrm>
            <a:off x="6427788" y="3986213"/>
            <a:ext cx="2151062" cy="574675"/>
          </a:xfrm>
          <a:prstGeom prst="flowChartTerminator">
            <a:avLst/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shade val="45882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cap="flat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>
                <a:solidFill>
                  <a:srgbClr val="000000"/>
                </a:solidFill>
              </a:rPr>
              <a:t>信誉度问题</a:t>
            </a:r>
          </a:p>
        </p:txBody>
      </p:sp>
      <p:sp>
        <p:nvSpPr>
          <p:cNvPr id="4111" name="AutoShape 15"/>
          <p:cNvSpPr>
            <a:spLocks noChangeArrowheads="1"/>
          </p:cNvSpPr>
          <p:nvPr/>
        </p:nvSpPr>
        <p:spPr bwMode="auto">
          <a:xfrm>
            <a:off x="5835650" y="4560888"/>
            <a:ext cx="2149475" cy="576262"/>
          </a:xfrm>
          <a:prstGeom prst="flowChartTerminator">
            <a:avLst/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shade val="45882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cap="flat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>
                <a:solidFill>
                  <a:srgbClr val="000000"/>
                </a:solidFill>
              </a:rPr>
              <a:t>配送问题</a:t>
            </a:r>
          </a:p>
        </p:txBody>
      </p:sp>
      <p:sp>
        <p:nvSpPr>
          <p:cNvPr id="4112" name="AutoShape 16"/>
          <p:cNvSpPr>
            <a:spLocks noChangeArrowheads="1"/>
          </p:cNvSpPr>
          <p:nvPr/>
        </p:nvSpPr>
        <p:spPr bwMode="auto">
          <a:xfrm>
            <a:off x="5241925" y="5137150"/>
            <a:ext cx="2149475" cy="574675"/>
          </a:xfrm>
          <a:prstGeom prst="flowChartTerminator">
            <a:avLst/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shade val="45882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cap="flat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>
                <a:solidFill>
                  <a:srgbClr val="000000"/>
                </a:solidFill>
              </a:rPr>
              <a:t>支付问题</a:t>
            </a:r>
          </a:p>
        </p:txBody>
      </p:sp>
      <p:sp>
        <p:nvSpPr>
          <p:cNvPr id="4113" name="AutoShape 17"/>
          <p:cNvSpPr>
            <a:spLocks noChangeArrowheads="1"/>
          </p:cNvSpPr>
          <p:nvPr/>
        </p:nvSpPr>
        <p:spPr bwMode="auto">
          <a:xfrm>
            <a:off x="4759325" y="5711825"/>
            <a:ext cx="2151063" cy="574675"/>
          </a:xfrm>
          <a:prstGeom prst="flowChartTerminator">
            <a:avLst/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shade val="45882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cap="flat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>
                <a:solidFill>
                  <a:srgbClr val="000000"/>
                </a:solidFill>
              </a:rPr>
              <a:t>网络安全问题</a:t>
            </a:r>
          </a:p>
        </p:txBody>
      </p:sp>
      <p:sp>
        <p:nvSpPr>
          <p:cNvPr id="30738" name="AutoShape 18"/>
          <p:cNvSpPr>
            <a:spLocks noChangeArrowheads="1"/>
          </p:cNvSpPr>
          <p:nvPr/>
        </p:nvSpPr>
        <p:spPr bwMode="auto">
          <a:xfrm rot="5280000" flipH="1" flipV="1">
            <a:off x="2062956" y="2863057"/>
            <a:ext cx="2065337" cy="120015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gradFill rotWithShape="0">
            <a:gsLst>
              <a:gs pos="0">
                <a:srgbClr val="003B00"/>
              </a:gs>
              <a:gs pos="50000">
                <a:srgbClr val="008000"/>
              </a:gs>
              <a:gs pos="100000">
                <a:srgbClr val="003B00"/>
              </a:gs>
            </a:gsLst>
            <a:lin ang="0" scaled="1"/>
          </a:gra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90170" tIns="46990" rIns="90170" bIns="4699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2794000" y="2767013"/>
            <a:ext cx="609600" cy="157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2800">
                <a:solidFill>
                  <a:srgbClr val="000000"/>
                </a:solidFill>
              </a:rPr>
              <a:t>种类排名</a:t>
            </a:r>
          </a:p>
        </p:txBody>
      </p:sp>
      <p:sp>
        <p:nvSpPr>
          <p:cNvPr id="30740" name="AutoShape 20"/>
          <p:cNvSpPr>
            <a:spLocks noChangeArrowheads="1"/>
          </p:cNvSpPr>
          <p:nvPr/>
        </p:nvSpPr>
        <p:spPr bwMode="auto">
          <a:xfrm rot="-7020000">
            <a:off x="4606925" y="1716088"/>
            <a:ext cx="1595437" cy="1290638"/>
          </a:xfrm>
          <a:prstGeom prst="down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750000"/>
              </a:gs>
              <a:gs pos="50000">
                <a:srgbClr val="FF0000"/>
              </a:gs>
              <a:gs pos="100000">
                <a:srgbClr val="75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>
                <a:solidFill>
                  <a:srgbClr val="000000"/>
                </a:solidFill>
              </a:rPr>
              <a:t>优点</a:t>
            </a:r>
          </a:p>
        </p:txBody>
      </p:sp>
      <p:sp>
        <p:nvSpPr>
          <p:cNvPr id="4117" name="AutoShape 21"/>
          <p:cNvSpPr>
            <a:spLocks noChangeArrowheads="1"/>
          </p:cNvSpPr>
          <p:nvPr/>
        </p:nvSpPr>
        <p:spPr bwMode="auto">
          <a:xfrm rot="6900000">
            <a:off x="4726782" y="3659981"/>
            <a:ext cx="1352550" cy="865187"/>
          </a:xfrm>
          <a:prstGeom prst="up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chemeClr val="tx1"/>
              </a:gs>
              <a:gs pos="5000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>
                <a:solidFill>
                  <a:srgbClr val="000000"/>
                </a:solidFill>
              </a:rPr>
              <a:t>缺点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433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383" y="1840975"/>
            <a:ext cx="5544617" cy="501702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/>
            <a:r>
              <a:rPr lang="zh-CN" altLang="en-US" sz="4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一、网络购物种类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3568" y="1772816"/>
            <a:ext cx="6472808" cy="2616696"/>
          </a:xfrm>
        </p:spPr>
        <p:txBody>
          <a:bodyPr>
            <a:normAutofit/>
          </a:bodyPr>
          <a:lstStyle/>
          <a:p>
            <a:pPr algn="l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（一）服装家具饰品</a:t>
            </a:r>
            <a:r>
              <a:rPr lang="en-US" altLang="zh-CN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48.9%</a:t>
            </a:r>
          </a:p>
          <a:p>
            <a:pPr algn="l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（二）书籍音像制品</a:t>
            </a:r>
            <a:endParaRPr lang="en-US" altLang="zh-CN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（三）化妆品</a:t>
            </a:r>
          </a:p>
          <a:p>
            <a:pPr marL="514350" indent="-514350" algn="l">
              <a:buAutoNum type="arabicPeriod"/>
            </a:pPr>
            <a:endParaRPr lang="zh-CN" altLang="en-US" dirty="0" smtClean="0"/>
          </a:p>
          <a:p>
            <a:pPr marL="514350" indent="-514350" algn="l">
              <a:buAutoNum type="arabicPeriod"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0465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447483"/>
            <a:ext cx="5508104" cy="544438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7772400" cy="1470025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/>
            <a:r>
              <a:rPr lang="zh-CN" altLang="en-US" sz="4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二、网络购物的优缺点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6984776" cy="3600400"/>
          </a:xfrm>
        </p:spPr>
        <p:txBody>
          <a:bodyPr>
            <a:normAutofit/>
          </a:bodyPr>
          <a:lstStyle/>
          <a:p>
            <a:pPr algn="l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（一）优点</a:t>
            </a:r>
            <a:endParaRPr lang="en-US" altLang="zh-CN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商品种类丰富且新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价格低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没有时间限制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商品容易查找</a:t>
            </a: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服务的范围广</a:t>
            </a:r>
          </a:p>
          <a:p>
            <a:pPr algn="l"/>
            <a:endParaRPr lang="zh-CN" altLang="en-US" dirty="0" smtClean="0"/>
          </a:p>
          <a:p>
            <a:pPr marL="514350" indent="-514350" algn="l">
              <a:buAutoNum type="arabicPeriod"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092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430" y="1628800"/>
            <a:ext cx="5668570" cy="52292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7772400" cy="1470025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/>
            <a:r>
              <a:rPr lang="zh-CN" altLang="en-US" sz="4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二、网络购物的优缺点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67544" y="1556792"/>
            <a:ext cx="6984776" cy="3600400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l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（二）缺点</a:t>
            </a:r>
            <a:endParaRPr lang="en-US" altLang="zh-CN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信誉问题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配送问题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支付问题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网络安全问题</a:t>
            </a:r>
          </a:p>
          <a:p>
            <a:pPr marL="514350" indent="-514350" algn="l">
              <a:buAutoNum type="arabicPeriod"/>
            </a:pP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1361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FDEF3"/>
      </a:accent1>
      <a:accent2>
        <a:srgbClr val="333399"/>
      </a:accent2>
      <a:accent3>
        <a:srgbClr val="FFFFFF"/>
      </a:accent3>
      <a:accent4>
        <a:srgbClr val="000000"/>
      </a:accent4>
      <a:accent5>
        <a:srgbClr val="E4ECF8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144</Words>
  <Application>Microsoft Office PowerPoint</Application>
  <PresentationFormat>全屏显示(4:3)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5</vt:i4>
      </vt:variant>
    </vt:vector>
  </HeadingPairs>
  <TitlesOfParts>
    <vt:vector size="8" baseType="lpstr">
      <vt:lpstr>Office 主题​​</vt:lpstr>
      <vt:lpstr>1_默认设计模板</vt:lpstr>
      <vt:lpstr>1_Office 主题​​</vt:lpstr>
      <vt:lpstr>网络购物</vt:lpstr>
      <vt:lpstr>PowerPoint 演示文稿</vt:lpstr>
      <vt:lpstr>一、网络购物种类</vt:lpstr>
      <vt:lpstr>二、网络购物的优缺点</vt:lpstr>
      <vt:lpstr>二、网络购物的优缺点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网络购物</dc:title>
  <dc:creator>Windows 用户</dc:creator>
  <cp:lastModifiedBy>Windows 用户</cp:lastModifiedBy>
  <cp:revision>3</cp:revision>
  <dcterms:created xsi:type="dcterms:W3CDTF">2019-04-22T01:18:36Z</dcterms:created>
  <dcterms:modified xsi:type="dcterms:W3CDTF">2019-04-22T01:41:00Z</dcterms:modified>
</cp:coreProperties>
</file>