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1.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380" r:id="rId3"/>
    <p:sldId id="271" r:id="rId4"/>
    <p:sldId id="259" r:id="rId5"/>
    <p:sldId id="419" r:id="rId6"/>
    <p:sldId id="276" r:id="rId7"/>
    <p:sldId id="404" r:id="rId8"/>
    <p:sldId id="307" r:id="rId9"/>
    <p:sldId id="405" r:id="rId10"/>
    <p:sldId id="406" r:id="rId11"/>
    <p:sldId id="407" r:id="rId12"/>
    <p:sldId id="397" r:id="rId13"/>
    <p:sldId id="399" r:id="rId14"/>
    <p:sldId id="340" r:id="rId15"/>
    <p:sldId id="408" r:id="rId16"/>
    <p:sldId id="409" r:id="rId17"/>
    <p:sldId id="410" r:id="rId18"/>
    <p:sldId id="420" r:id="rId19"/>
    <p:sldId id="411" r:id="rId20"/>
    <p:sldId id="421" r:id="rId21"/>
    <p:sldId id="412" r:id="rId22"/>
    <p:sldId id="413" r:id="rId23"/>
    <p:sldId id="414" r:id="rId24"/>
    <p:sldId id="415" r:id="rId25"/>
    <p:sldId id="416" r:id="rId26"/>
    <p:sldId id="417" r:id="rId27"/>
    <p:sldId id="418" r:id="rId28"/>
  </p:sldIdLst>
  <p:sldSz cx="9144000" cy="6858000" type="screen4x3"/>
  <p:notesSz cx="6858000" cy="9144000"/>
  <p:defaultTex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247">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306E39"/>
    <a:srgbClr val="F4F4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6" autoAdjust="0"/>
    <p:restoredTop sz="94660" autoAdjust="0"/>
  </p:normalViewPr>
  <p:slideViewPr>
    <p:cSldViewPr snapToGrid="0">
      <p:cViewPr varScale="1">
        <p:scale>
          <a:sx n="91" d="100"/>
          <a:sy n="91" d="100"/>
        </p:scale>
        <p:origin x="1195" y="72"/>
      </p:cViewPr>
      <p:guideLst>
        <p:guide orient="horz" pos="2247"/>
        <p:guide pos="2880"/>
      </p:guideLst>
    </p:cSldViewPr>
  </p:slideViewPr>
  <p:outlineViewPr>
    <p:cViewPr>
      <p:scale>
        <a:sx n="33" d="100"/>
        <a:sy n="33" d="100"/>
      </p:scale>
      <p:origin x="0" y="0"/>
    </p:cViewPr>
  </p:outlin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buFontTx/>
              <a:buNone/>
              <a:defRPr sz="1200"/>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0" hangingPunct="0">
              <a:buFontTx/>
              <a:buNone/>
              <a:defRPr sz="1200"/>
            </a:lvl1pPr>
          </a:lstStyle>
          <a:p>
            <a:pPr>
              <a:defRPr/>
            </a:pPr>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0" hangingPunct="0">
              <a:buFontTx/>
              <a:buNone/>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buFont typeface="Arial" pitchFamily="34" charset="0"/>
              <a:buNone/>
              <a:defRPr sz="1200"/>
            </a:lvl1pPr>
          </a:lstStyle>
          <a:p>
            <a:fld id="{41B0DA58-A6C5-41BA-A65B-D92DFEFB5217}" type="slidenum">
              <a:rPr lang="zh-CN" altLang="en-US"/>
              <a:pPr/>
              <a:t>‹#›</a:t>
            </a:fld>
            <a:endParaRPr lang="zh-CN" altLang="en-US"/>
          </a:p>
        </p:txBody>
      </p:sp>
    </p:spTree>
    <p:extLst>
      <p:ext uri="{BB962C8B-B14F-4D97-AF65-F5344CB8AC3E}">
        <p14:creationId xmlns:p14="http://schemas.microsoft.com/office/powerpoint/2010/main" val="411632796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1"/>
          <p:cNvSpPr>
            <a:spLocks noGrp="1" noRot="1" noChangeAspect="1" noChangeArrowheads="1" noTextEdit="1"/>
          </p:cNvSpPr>
          <p:nvPr>
            <p:ph type="sldImg" idx="4294967295"/>
          </p:nvPr>
        </p:nvSpPr>
        <p:spPr bwMode="auto">
          <a:ln>
            <a:solidFill>
              <a:srgbClr val="000000"/>
            </a:solidFill>
            <a:miter lim="800000"/>
            <a:headEnd/>
            <a:tailEnd/>
          </a:ln>
        </p:spPr>
      </p:sp>
      <p:sp>
        <p:nvSpPr>
          <p:cNvPr id="18435" name="文本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Lst>
        </p:spPr>
        <p:txBody>
          <a:bodyPr wrap="square" numCol="1" anchor="t" anchorCtr="0" compatLnSpc="1">
            <a:prstTxWarp prst="textNoShape">
              <a:avLst/>
            </a:prstTxWarp>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noProof="1"/>
              <a:t>单击此处编辑母版标题样式</a:t>
            </a:r>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C27ADB28-A4D7-41E9-A282-5A2D551F3D84}" type="slidenum">
              <a:rPr lang="en-US" altLang="en-US"/>
              <a:pPr/>
              <a:t>‹#›</a:t>
            </a:fld>
            <a:endParaRPr lang="en-US" altLang="en-US"/>
          </a:p>
        </p:txBody>
      </p:sp>
    </p:spTree>
    <p:extLst>
      <p:ext uri="{BB962C8B-B14F-4D97-AF65-F5344CB8AC3E}">
        <p14:creationId xmlns:p14="http://schemas.microsoft.com/office/powerpoint/2010/main" val="1847632958"/>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788EF37D-7349-4C69-B515-5B681272DAA9}" type="slidenum">
              <a:rPr lang="en-US" altLang="en-US"/>
              <a:pPr/>
              <a:t>‹#›</a:t>
            </a:fld>
            <a:endParaRPr lang="en-US" altLang="en-US"/>
          </a:p>
        </p:txBody>
      </p:sp>
    </p:spTree>
    <p:extLst>
      <p:ext uri="{BB962C8B-B14F-4D97-AF65-F5344CB8AC3E}">
        <p14:creationId xmlns:p14="http://schemas.microsoft.com/office/powerpoint/2010/main" val="2533731404"/>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9"/>
            <a:ext cx="7886700" cy="2852737"/>
          </a:xfrm>
        </p:spPr>
        <p:txBody>
          <a:bodyPr anchor="b"/>
          <a:lstStyle>
            <a:lvl1pPr>
              <a:defRPr sz="4500"/>
            </a:lvl1pPr>
          </a:lstStyle>
          <a:p>
            <a:r>
              <a:rPr lang="zh-CN" altLang="en-US" noProof="1"/>
              <a:t>单击此处编辑母版标题样式</a:t>
            </a:r>
          </a:p>
        </p:txBody>
      </p:sp>
      <p:sp>
        <p:nvSpPr>
          <p:cNvPr id="3" name="文本占位符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1716A557-4A33-4E96-85A1-3BAFCFC93641}" type="slidenum">
              <a:rPr lang="en-US" altLang="en-US"/>
              <a:pPr/>
              <a:t>‹#›</a:t>
            </a:fld>
            <a:endParaRPr lang="en-US" altLang="en-US"/>
          </a:p>
        </p:txBody>
      </p:sp>
    </p:spTree>
    <p:extLst>
      <p:ext uri="{BB962C8B-B14F-4D97-AF65-F5344CB8AC3E}">
        <p14:creationId xmlns:p14="http://schemas.microsoft.com/office/powerpoint/2010/main" val="4257609973"/>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628650" y="1825625"/>
            <a:ext cx="38862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29150" y="1825625"/>
            <a:ext cx="38862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p:cNvSpPr>
            <a:spLocks noGrp="1"/>
          </p:cNvSpPr>
          <p:nvPr>
            <p:ph type="dt" sz="half" idx="10"/>
          </p:nvPr>
        </p:nvSpPr>
        <p:spPr/>
        <p:txBody>
          <a:bodyPr/>
          <a:lstStyle>
            <a:lvl1pPr>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464C6C45-B6D9-47D5-8D6F-F1E960B3E16B}" type="slidenum">
              <a:rPr lang="en-US" altLang="en-US"/>
              <a:pPr/>
              <a:t>‹#›</a:t>
            </a:fld>
            <a:endParaRPr lang="en-US" altLang="en-US"/>
          </a:p>
        </p:txBody>
      </p:sp>
    </p:spTree>
    <p:extLst>
      <p:ext uri="{BB962C8B-B14F-4D97-AF65-F5344CB8AC3E}">
        <p14:creationId xmlns:p14="http://schemas.microsoft.com/office/powerpoint/2010/main" val="651709454"/>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6"/>
            <a:ext cx="7886700" cy="1325563"/>
          </a:xfrm>
        </p:spPr>
        <p:txBody>
          <a:bodyPr/>
          <a:lstStyle/>
          <a:p>
            <a:r>
              <a:rPr lang="zh-CN" altLang="en-US" noProof="1"/>
              <a:t>单击此处编辑母版标题样式</a:t>
            </a:r>
          </a:p>
        </p:txBody>
      </p:sp>
      <p:sp>
        <p:nvSpPr>
          <p:cNvPr id="3" name="文本占位符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p>
        </p:txBody>
      </p:sp>
      <p:sp>
        <p:nvSpPr>
          <p:cNvPr id="4" name="内容占位符 3"/>
          <p:cNvSpPr>
            <a:spLocks noGrp="1"/>
          </p:cNvSpPr>
          <p:nvPr>
            <p:ph sz="half" idx="2"/>
          </p:nvPr>
        </p:nvSpPr>
        <p:spPr>
          <a:xfrm>
            <a:off x="629842" y="2505075"/>
            <a:ext cx="3868340" cy="368458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p>
        </p:txBody>
      </p:sp>
      <p:sp>
        <p:nvSpPr>
          <p:cNvPr id="6" name="内容占位符 5"/>
          <p:cNvSpPr>
            <a:spLocks noGrp="1"/>
          </p:cNvSpPr>
          <p:nvPr>
            <p:ph sz="quarter" idx="4"/>
          </p:nvPr>
        </p:nvSpPr>
        <p:spPr>
          <a:xfrm>
            <a:off x="4629150" y="2505075"/>
            <a:ext cx="3887391" cy="368458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3"/>
          <p:cNvSpPr>
            <a:spLocks noGrp="1"/>
          </p:cNvSpPr>
          <p:nvPr>
            <p:ph type="dt" sz="half" idx="10"/>
          </p:nvPr>
        </p:nvSpPr>
        <p:spPr/>
        <p:txBody>
          <a:bodyPr/>
          <a:lstStyle>
            <a:lvl1pPr>
              <a:defRPr/>
            </a:lvl1pPr>
          </a:lstStyle>
          <a:p>
            <a:pPr>
              <a:defRPr/>
            </a:pPr>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fld id="{8E0DB1A7-F860-4B2F-ABAC-C52BD6F0DBC2}" type="slidenum">
              <a:rPr lang="en-US" altLang="en-US"/>
              <a:pPr/>
              <a:t>‹#›</a:t>
            </a:fld>
            <a:endParaRPr lang="en-US" altLang="en-US"/>
          </a:p>
        </p:txBody>
      </p:sp>
    </p:spTree>
    <p:extLst>
      <p:ext uri="{BB962C8B-B14F-4D97-AF65-F5344CB8AC3E}">
        <p14:creationId xmlns:p14="http://schemas.microsoft.com/office/powerpoint/2010/main" val="2557506621"/>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p:cNvSpPr>
            <a:spLocks noGrp="1"/>
          </p:cNvSpPr>
          <p:nvPr>
            <p:ph type="dt" sz="half" idx="10"/>
          </p:nvPr>
        </p:nvSpPr>
        <p:spPr/>
        <p:txBody>
          <a:bodyPr/>
          <a:lstStyle>
            <a:lvl1pPr>
              <a:defRPr/>
            </a:lvl1pPr>
          </a:lstStyle>
          <a:p>
            <a:pPr>
              <a:defRPr/>
            </a:pP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fld id="{640B7129-C9A0-42BB-B876-2A24381372AB}" type="slidenum">
              <a:rPr lang="en-US" altLang="en-US"/>
              <a:pPr/>
              <a:t>‹#›</a:t>
            </a:fld>
            <a:endParaRPr lang="en-US" altLang="en-US"/>
          </a:p>
        </p:txBody>
      </p:sp>
    </p:spTree>
    <p:extLst>
      <p:ext uri="{BB962C8B-B14F-4D97-AF65-F5344CB8AC3E}">
        <p14:creationId xmlns:p14="http://schemas.microsoft.com/office/powerpoint/2010/main" val="2644814143"/>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3AC45595-5646-4B92-8BAC-2E0A3A29506E}" type="slidenum">
              <a:rPr lang="en-US" altLang="en-US"/>
              <a:pPr/>
              <a:t>‹#›</a:t>
            </a:fld>
            <a:endParaRPr lang="en-US" altLang="en-US"/>
          </a:p>
        </p:txBody>
      </p:sp>
    </p:spTree>
    <p:extLst>
      <p:ext uri="{BB962C8B-B14F-4D97-AF65-F5344CB8AC3E}">
        <p14:creationId xmlns:p14="http://schemas.microsoft.com/office/powerpoint/2010/main" val="82142488"/>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a:t>单击此处编辑母版标题样式</a:t>
            </a:r>
          </a:p>
        </p:txBody>
      </p:sp>
      <p:sp>
        <p:nvSpPr>
          <p:cNvPr id="3" name="内容占位符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C25BC8B8-527C-496D-B763-525A7A2A860B}" type="slidenum">
              <a:rPr lang="en-US" altLang="en-US"/>
              <a:pPr/>
              <a:t>‹#›</a:t>
            </a:fld>
            <a:endParaRPr lang="en-US" altLang="en-US"/>
          </a:p>
        </p:txBody>
      </p:sp>
    </p:spTree>
    <p:extLst>
      <p:ext uri="{BB962C8B-B14F-4D97-AF65-F5344CB8AC3E}">
        <p14:creationId xmlns:p14="http://schemas.microsoft.com/office/powerpoint/2010/main" val="1679611629"/>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a:t>单击此处编辑母版标题样式</a:t>
            </a:r>
          </a:p>
        </p:txBody>
      </p:sp>
      <p:sp>
        <p:nvSpPr>
          <p:cNvPr id="3" name="图片占位符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
        <p:nvSpPr>
          <p:cNvPr id="5" name="日期占位符 3"/>
          <p:cNvSpPr>
            <a:spLocks noGrp="1"/>
          </p:cNvSpPr>
          <p:nvPr>
            <p:ph type="dt" sz="half" idx="10"/>
          </p:nvPr>
        </p:nvSpPr>
        <p:spPr/>
        <p:txBody>
          <a:bodyPr/>
          <a:lstStyle>
            <a:lvl1pPr>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E6A0FB4A-432F-403B-B335-9DED0173F56D}" type="slidenum">
              <a:rPr lang="en-US" altLang="en-US"/>
              <a:pPr/>
              <a:t>‹#›</a:t>
            </a:fld>
            <a:endParaRPr lang="en-US" altLang="en-US"/>
          </a:p>
        </p:txBody>
      </p:sp>
    </p:spTree>
    <p:extLst>
      <p:ext uri="{BB962C8B-B14F-4D97-AF65-F5344CB8AC3E}">
        <p14:creationId xmlns:p14="http://schemas.microsoft.com/office/powerpoint/2010/main" val="1336937862"/>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AC965003-64BB-475A-A253-8FB4A90C60AA}" type="slidenum">
              <a:rPr lang="en-US" altLang="en-US"/>
              <a:pPr/>
              <a:t>‹#›</a:t>
            </a:fld>
            <a:endParaRPr lang="en-US" altLang="en-US"/>
          </a:p>
        </p:txBody>
      </p:sp>
    </p:spTree>
    <p:extLst>
      <p:ext uri="{BB962C8B-B14F-4D97-AF65-F5344CB8AC3E}">
        <p14:creationId xmlns:p14="http://schemas.microsoft.com/office/powerpoint/2010/main" val="359819165"/>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4EC450FE-439F-40E6-97C9-39E2458A1266}" type="slidenum">
              <a:rPr lang="en-US" altLang="en-US"/>
              <a:pPr/>
              <a:t>‹#›</a:t>
            </a:fld>
            <a:endParaRPr lang="en-US" altLang="en-US"/>
          </a:p>
        </p:txBody>
      </p:sp>
    </p:spTree>
    <p:extLst>
      <p:ext uri="{BB962C8B-B14F-4D97-AF65-F5344CB8AC3E}">
        <p14:creationId xmlns:p14="http://schemas.microsoft.com/office/powerpoint/2010/main" val="893388269"/>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F4F4EC"/>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文本占位符 2"/>
          <p:cNvSpPr>
            <a:spLocks noGrp="1" noChangeArrowheads="1"/>
          </p:cNvSpPr>
          <p:nvPr>
            <p:ph type="body" idx="4294967295"/>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单击此处编辑母版文本样式</a:t>
            </a:r>
          </a:p>
          <a:p>
            <a:pPr lvl="1"/>
            <a:r>
              <a:rPr lang="en-US" altLang="en-US"/>
              <a:t>第二级</a:t>
            </a:r>
          </a:p>
          <a:p>
            <a:pPr lvl="2"/>
            <a:r>
              <a:rPr lang="en-US" altLang="en-US"/>
              <a:t>第三级</a:t>
            </a:r>
          </a:p>
          <a:p>
            <a:pPr lvl="3"/>
            <a:r>
              <a:rPr lang="en-US" altLang="en-US"/>
              <a:t>第四级</a:t>
            </a:r>
          </a:p>
          <a:p>
            <a:pPr lvl="4"/>
            <a:r>
              <a:rPr lang="en-US" altLang="en-US"/>
              <a:t>第五级</a:t>
            </a:r>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buFontTx/>
              <a:buNone/>
              <a:defRPr sz="900" noProof="1">
                <a:solidFill>
                  <a:schemeClr val="tx1">
                    <a:tint val="75000"/>
                  </a:schemeClr>
                </a:solidFill>
                <a:latin typeface="+mn-lt"/>
                <a:ea typeface="+mn-ea"/>
              </a:defRPr>
            </a:lvl1pPr>
          </a:lstStyle>
          <a:p>
            <a:pPr>
              <a:defRPr/>
            </a:pPr>
            <a:endParaRPr lang="zh-CN" altLang="en-US"/>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buFontTx/>
              <a:buNone/>
              <a:defRPr sz="9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buFont typeface="Arial" pitchFamily="34" charset="0"/>
              <a:buNone/>
              <a:defRPr sz="900">
                <a:solidFill>
                  <a:srgbClr val="898989"/>
                </a:solidFill>
              </a:defRPr>
            </a:lvl1pPr>
          </a:lstStyle>
          <a:p>
            <a:fld id="{34814A62-AACC-4C88-B514-2DC2051B99C4}"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random/>
  </p:transition>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anose="02010600030101010101" pitchFamily="2" charset="-122"/>
        </a:defRPr>
      </a:lvl2pPr>
      <a:lvl3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anose="02010600030101010101" pitchFamily="2" charset="-122"/>
        </a:defRPr>
      </a:lvl3pPr>
      <a:lvl4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anose="02010600030101010101" pitchFamily="2" charset="-122"/>
        </a:defRPr>
      </a:lvl4pPr>
      <a:lvl5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anose="02010600030101010101" pitchFamily="2" charset="-122"/>
        </a:defRPr>
      </a:lvl5pPr>
      <a:lvl6pPr marL="457200" algn="l" defTabSz="685800" rtl="0" fontAlgn="base">
        <a:lnSpc>
          <a:spcPct val="90000"/>
        </a:lnSpc>
        <a:spcBef>
          <a:spcPct val="0"/>
        </a:spcBef>
        <a:spcAft>
          <a:spcPct val="0"/>
        </a:spcAft>
        <a:defRPr sz="3300">
          <a:solidFill>
            <a:schemeClr val="tx1"/>
          </a:solidFill>
          <a:latin typeface="Calibri Light" pitchFamily="34" charset="0"/>
          <a:ea typeface="宋体" panose="02010600030101010101" pitchFamily="2" charset="-122"/>
        </a:defRPr>
      </a:lvl6pPr>
      <a:lvl7pPr marL="914400" algn="l" defTabSz="685800" rtl="0" fontAlgn="base">
        <a:lnSpc>
          <a:spcPct val="90000"/>
        </a:lnSpc>
        <a:spcBef>
          <a:spcPct val="0"/>
        </a:spcBef>
        <a:spcAft>
          <a:spcPct val="0"/>
        </a:spcAft>
        <a:defRPr sz="3300">
          <a:solidFill>
            <a:schemeClr val="tx1"/>
          </a:solidFill>
          <a:latin typeface="Calibri Light" pitchFamily="34" charset="0"/>
          <a:ea typeface="宋体" panose="02010600030101010101" pitchFamily="2" charset="-122"/>
        </a:defRPr>
      </a:lvl7pPr>
      <a:lvl8pPr marL="1371600" algn="l" defTabSz="685800" rtl="0" fontAlgn="base">
        <a:lnSpc>
          <a:spcPct val="90000"/>
        </a:lnSpc>
        <a:spcBef>
          <a:spcPct val="0"/>
        </a:spcBef>
        <a:spcAft>
          <a:spcPct val="0"/>
        </a:spcAft>
        <a:defRPr sz="3300">
          <a:solidFill>
            <a:schemeClr val="tx1"/>
          </a:solidFill>
          <a:latin typeface="Calibri Light" pitchFamily="34" charset="0"/>
          <a:ea typeface="宋体" panose="02010600030101010101" pitchFamily="2" charset="-122"/>
        </a:defRPr>
      </a:lvl8pPr>
      <a:lvl9pPr marL="1828800" algn="l" defTabSz="685800" rtl="0" fontAlgn="base">
        <a:lnSpc>
          <a:spcPct val="90000"/>
        </a:lnSpc>
        <a:spcBef>
          <a:spcPct val="0"/>
        </a:spcBef>
        <a:spcAft>
          <a:spcPct val="0"/>
        </a:spcAft>
        <a:defRPr sz="3300">
          <a:solidFill>
            <a:schemeClr val="tx1"/>
          </a:solidFill>
          <a:latin typeface="Calibri Light" pitchFamily="34" charset="0"/>
          <a:ea typeface="宋体" panose="02010600030101010101" pitchFamily="2" charset="-122"/>
        </a:defRPr>
      </a:lvl9pPr>
    </p:titleStyle>
    <p:bodyStyle>
      <a:lvl1pPr marL="171450" indent="-171450" algn="l" defTabSz="685800" rtl="0" eaLnBrk="0" fontAlgn="base" hangingPunct="0">
        <a:lnSpc>
          <a:spcPct val="90000"/>
        </a:lnSpc>
        <a:spcBef>
          <a:spcPts val="750"/>
        </a:spcBef>
        <a:spcAft>
          <a:spcPct val="0"/>
        </a:spcAft>
        <a:buFont typeface="Arial"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itchFamily="34" charset="0"/>
        <a:buChar char="•"/>
        <a:defRPr sz="2100"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hyperlink" Target="http://www.rapidesign.cn/"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hyperlink" Target="http://www.rapidesign.cn/" TargetMode="Externa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tags" Target="../tags/tag3.xml"/><Relationship Id="rId7"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8" Type="http://schemas.openxmlformats.org/officeDocument/2006/relationships/tags" Target="../tags/tag14.xml"/><Relationship Id="rId13" Type="http://schemas.openxmlformats.org/officeDocument/2006/relationships/tags" Target="../tags/tag19.xml"/><Relationship Id="rId18" Type="http://schemas.openxmlformats.org/officeDocument/2006/relationships/image" Target="../media/image12.png"/><Relationship Id="rId3" Type="http://schemas.openxmlformats.org/officeDocument/2006/relationships/tags" Target="../tags/tag9.xml"/><Relationship Id="rId7" Type="http://schemas.openxmlformats.org/officeDocument/2006/relationships/tags" Target="../tags/tag13.xml"/><Relationship Id="rId12" Type="http://schemas.openxmlformats.org/officeDocument/2006/relationships/tags" Target="../tags/tag18.xml"/><Relationship Id="rId17" Type="http://schemas.openxmlformats.org/officeDocument/2006/relationships/notesSlide" Target="../notesSlides/notesSlide1.xml"/><Relationship Id="rId2" Type="http://schemas.openxmlformats.org/officeDocument/2006/relationships/tags" Target="../tags/tag8.xml"/><Relationship Id="rId16"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tags" Target="../tags/tag17.xml"/><Relationship Id="rId5" Type="http://schemas.openxmlformats.org/officeDocument/2006/relationships/tags" Target="../tags/tag11.xml"/><Relationship Id="rId15" Type="http://schemas.openxmlformats.org/officeDocument/2006/relationships/tags" Target="../tags/tag21.xml"/><Relationship Id="rId10" Type="http://schemas.openxmlformats.org/officeDocument/2006/relationships/tags" Target="../tags/tag16.xml"/><Relationship Id="rId19" Type="http://schemas.openxmlformats.org/officeDocument/2006/relationships/image" Target="../media/image13.png"/><Relationship Id="rId4" Type="http://schemas.openxmlformats.org/officeDocument/2006/relationships/tags" Target="../tags/tag10.xml"/><Relationship Id="rId9" Type="http://schemas.openxmlformats.org/officeDocument/2006/relationships/tags" Target="../tags/tag15.xml"/><Relationship Id="rId14" Type="http://schemas.openxmlformats.org/officeDocument/2006/relationships/tags" Target="../tags/tag20.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hyperlink" Target="http://www.rapidesign.cn/" TargetMode="Externa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tags" Target="../tags/tag29.xml"/><Relationship Id="rId13" Type="http://schemas.openxmlformats.org/officeDocument/2006/relationships/tags" Target="../tags/tag34.xml"/><Relationship Id="rId18" Type="http://schemas.openxmlformats.org/officeDocument/2006/relationships/tags" Target="../tags/tag39.xml"/><Relationship Id="rId3" Type="http://schemas.openxmlformats.org/officeDocument/2006/relationships/tags" Target="../tags/tag24.xml"/><Relationship Id="rId21" Type="http://schemas.openxmlformats.org/officeDocument/2006/relationships/image" Target="../media/image13.png"/><Relationship Id="rId7" Type="http://schemas.openxmlformats.org/officeDocument/2006/relationships/tags" Target="../tags/tag28.xml"/><Relationship Id="rId12" Type="http://schemas.openxmlformats.org/officeDocument/2006/relationships/tags" Target="../tags/tag33.xml"/><Relationship Id="rId17" Type="http://schemas.openxmlformats.org/officeDocument/2006/relationships/tags" Target="../tags/tag38.xml"/><Relationship Id="rId2" Type="http://schemas.openxmlformats.org/officeDocument/2006/relationships/tags" Target="../tags/tag23.xml"/><Relationship Id="rId16" Type="http://schemas.openxmlformats.org/officeDocument/2006/relationships/tags" Target="../tags/tag37.xml"/><Relationship Id="rId20" Type="http://schemas.openxmlformats.org/officeDocument/2006/relationships/image" Target="../media/image12.png"/><Relationship Id="rId1" Type="http://schemas.openxmlformats.org/officeDocument/2006/relationships/tags" Target="../tags/tag22.xml"/><Relationship Id="rId6" Type="http://schemas.openxmlformats.org/officeDocument/2006/relationships/tags" Target="../tags/tag27.xml"/><Relationship Id="rId11" Type="http://schemas.openxmlformats.org/officeDocument/2006/relationships/tags" Target="../tags/tag32.xml"/><Relationship Id="rId5" Type="http://schemas.openxmlformats.org/officeDocument/2006/relationships/tags" Target="../tags/tag26.xml"/><Relationship Id="rId15" Type="http://schemas.openxmlformats.org/officeDocument/2006/relationships/tags" Target="../tags/tag36.xml"/><Relationship Id="rId10" Type="http://schemas.openxmlformats.org/officeDocument/2006/relationships/tags" Target="../tags/tag31.xml"/><Relationship Id="rId19" Type="http://schemas.openxmlformats.org/officeDocument/2006/relationships/slideLayout" Target="../slideLayouts/slideLayout1.xml"/><Relationship Id="rId4" Type="http://schemas.openxmlformats.org/officeDocument/2006/relationships/tags" Target="../tags/tag25.xml"/><Relationship Id="rId9" Type="http://schemas.openxmlformats.org/officeDocument/2006/relationships/tags" Target="../tags/tag30.xml"/><Relationship Id="rId14" Type="http://schemas.openxmlformats.org/officeDocument/2006/relationships/tags" Target="../tags/tag35.xml"/></Relationships>
</file>

<file path=ppt/slides/_rels/slide20.xml.rels><?xml version="1.0" encoding="UTF-8" standalone="yes"?>
<Relationships xmlns="http://schemas.openxmlformats.org/package/2006/relationships"><Relationship Id="rId8" Type="http://schemas.openxmlformats.org/officeDocument/2006/relationships/tags" Target="../tags/tag47.xml"/><Relationship Id="rId3" Type="http://schemas.openxmlformats.org/officeDocument/2006/relationships/tags" Target="../tags/tag42.xml"/><Relationship Id="rId7" Type="http://schemas.openxmlformats.org/officeDocument/2006/relationships/tags" Target="../tags/tag46.xml"/><Relationship Id="rId2" Type="http://schemas.openxmlformats.org/officeDocument/2006/relationships/tags" Target="../tags/tag41.xml"/><Relationship Id="rId1" Type="http://schemas.openxmlformats.org/officeDocument/2006/relationships/tags" Target="../tags/tag40.xml"/><Relationship Id="rId6" Type="http://schemas.openxmlformats.org/officeDocument/2006/relationships/tags" Target="../tags/tag45.xml"/><Relationship Id="rId5" Type="http://schemas.openxmlformats.org/officeDocument/2006/relationships/tags" Target="../tags/tag44.xml"/><Relationship Id="rId10" Type="http://schemas.openxmlformats.org/officeDocument/2006/relationships/slideLayout" Target="../slideLayouts/slideLayout2.xml"/><Relationship Id="rId4" Type="http://schemas.openxmlformats.org/officeDocument/2006/relationships/tags" Target="../tags/tag43.xml"/><Relationship Id="rId9" Type="http://schemas.openxmlformats.org/officeDocument/2006/relationships/tags" Target="../tags/tag48.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文本框 6"/>
          <p:cNvSpPr txBox="1"/>
          <p:nvPr/>
        </p:nvSpPr>
        <p:spPr>
          <a:xfrm>
            <a:off x="1265208" y="1138123"/>
            <a:ext cx="3309938" cy="101600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a:spAutoFit/>
          </a:bodyPr>
          <a:lstStyle/>
          <a:p>
            <a:pPr eaLnBrk="1" hangingPunct="1">
              <a:buFont typeface="Arial" panose="020B0604020202020204" pitchFamily="34" charset="0"/>
              <a:buNone/>
              <a:defRPr/>
            </a:pPr>
            <a:r>
              <a:rPr lang="zh-CN" altLang="en-US" sz="6000" b="1" noProof="1">
                <a:cs typeface="+mn-ea"/>
                <a:sym typeface="+mn-lt"/>
              </a:rPr>
              <a:t>桃花源记</a:t>
            </a:r>
            <a:endParaRPr lang="zh-CN" altLang="en-US" sz="6000" b="1" noProof="1">
              <a:solidFill>
                <a:srgbClr val="306E39"/>
              </a:solidFill>
              <a:cs typeface="+mn-ea"/>
              <a:sym typeface="+mn-lt"/>
            </a:endParaRPr>
          </a:p>
        </p:txBody>
      </p:sp>
      <p:grpSp>
        <p:nvGrpSpPr>
          <p:cNvPr id="5123" name="组合 18"/>
          <p:cNvGrpSpPr>
            <a:grpSpLocks/>
          </p:cNvGrpSpPr>
          <p:nvPr/>
        </p:nvGrpSpPr>
        <p:grpSpPr bwMode="auto">
          <a:xfrm>
            <a:off x="0" y="4165600"/>
            <a:ext cx="2105025" cy="2692400"/>
            <a:chOff x="-607658" y="472148"/>
            <a:chExt cx="5513580" cy="7238905"/>
          </a:xfrm>
        </p:grpSpPr>
        <p:pic>
          <p:nvPicPr>
            <p:cNvPr id="5128" name="图片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07658" y="472148"/>
              <a:ext cx="55135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129" name="组合 11"/>
            <p:cNvGrpSpPr>
              <a:grpSpLocks/>
            </p:cNvGrpSpPr>
            <p:nvPr/>
          </p:nvGrpSpPr>
          <p:grpSpPr bwMode="auto">
            <a:xfrm rot="180108">
              <a:off x="1799519" y="2402414"/>
              <a:ext cx="2437447" cy="5308639"/>
              <a:chOff x="2487133" y="2660803"/>
              <a:chExt cx="2053353" cy="4472101"/>
            </a:xfrm>
          </p:grpSpPr>
          <p:pic>
            <p:nvPicPr>
              <p:cNvPr id="5130" name="图片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172217">
                <a:off x="2487133" y="2660803"/>
                <a:ext cx="1526947" cy="4472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1" name="图片 10"/>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864874">
                <a:off x="3825350" y="4309868"/>
                <a:ext cx="471674" cy="958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5124" name="矩形 16"/>
          <p:cNvSpPr>
            <a:spLocks noChangeArrowheads="1"/>
          </p:cNvSpPr>
          <p:nvPr/>
        </p:nvSpPr>
        <p:spPr bwMode="auto">
          <a:xfrm rot="5400000">
            <a:off x="7823201" y="-109538"/>
            <a:ext cx="1225550" cy="1419225"/>
          </a:xfrm>
          <a:custGeom>
            <a:avLst/>
            <a:gdLst>
              <a:gd name="T0" fmla="*/ 0 w 1017161"/>
              <a:gd name="T1" fmla="*/ 5266000 h 1009913"/>
              <a:gd name="T2" fmla="*/ 2087101 w 1017161"/>
              <a:gd name="T3" fmla="*/ 12036 h 1009913"/>
              <a:gd name="T4" fmla="*/ 3111989 w 1017161"/>
              <a:gd name="T5" fmla="*/ 0 h 1009913"/>
              <a:gd name="T6" fmla="*/ 8062 w 1017161"/>
              <a:gd name="T7" fmla="*/ 7778356 h 1009913"/>
              <a:gd name="T8" fmla="*/ 0 w 1017161"/>
              <a:gd name="T9" fmla="*/ 5266000 h 1009913"/>
              <a:gd name="T10" fmla="*/ 0 60000 65536"/>
              <a:gd name="T11" fmla="*/ 0 60000 65536"/>
              <a:gd name="T12" fmla="*/ 0 60000 65536"/>
              <a:gd name="T13" fmla="*/ 0 60000 65536"/>
              <a:gd name="T14" fmla="*/ 0 60000 65536"/>
              <a:gd name="T15" fmla="*/ 0 w 1017161"/>
              <a:gd name="T16" fmla="*/ 0 h 1009913"/>
              <a:gd name="T17" fmla="*/ 1017161 w 1017161"/>
              <a:gd name="T18" fmla="*/ 1009913 h 1009913"/>
            </a:gdLst>
            <a:ahLst/>
            <a:cxnLst>
              <a:cxn ang="T10">
                <a:pos x="T0" y="T1"/>
              </a:cxn>
              <a:cxn ang="T11">
                <a:pos x="T2" y="T3"/>
              </a:cxn>
              <a:cxn ang="T12">
                <a:pos x="T4" y="T5"/>
              </a:cxn>
              <a:cxn ang="T13">
                <a:pos x="T6" y="T7"/>
              </a:cxn>
              <a:cxn ang="T14">
                <a:pos x="T8" y="T9"/>
              </a:cxn>
            </a:cxnLst>
            <a:rect l="T15" t="T16" r="T17" b="T18"/>
            <a:pathLst>
              <a:path w="1017161" h="1009913">
                <a:moveTo>
                  <a:pt x="0" y="683718"/>
                </a:moveTo>
                <a:lnTo>
                  <a:pt x="682175" y="1563"/>
                </a:lnTo>
                <a:lnTo>
                  <a:pt x="1017161" y="0"/>
                </a:lnTo>
                <a:lnTo>
                  <a:pt x="2635" y="1009913"/>
                </a:lnTo>
                <a:cubicBezTo>
                  <a:pt x="2635" y="942730"/>
                  <a:pt x="0" y="750901"/>
                  <a:pt x="0" y="683718"/>
                </a:cubicBez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sp>
        <p:nvSpPr>
          <p:cNvPr id="5125" name="矩形 26">
            <a:hlinkClick r:id="rId5"/>
          </p:cNvPr>
          <p:cNvSpPr>
            <a:spLocks noChangeArrowheads="1"/>
          </p:cNvSpPr>
          <p:nvPr/>
        </p:nvSpPr>
        <p:spPr bwMode="auto">
          <a:xfrm rot="2410968">
            <a:off x="7898510" y="325780"/>
            <a:ext cx="130035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buFont typeface="Arial" pitchFamily="34" charset="0"/>
              <a:buNone/>
            </a:pPr>
            <a:r>
              <a:rPr lang="zh-CN" altLang="en-US" sz="1500" b="1">
                <a:solidFill>
                  <a:schemeClr val="bg1"/>
                </a:solidFill>
                <a:latin typeface="+mn-lt"/>
                <a:ea typeface="+mn-ea"/>
                <a:cs typeface="+mn-ea"/>
                <a:sym typeface="+mn-lt"/>
              </a:rPr>
              <a:t>名  师  课  件</a:t>
            </a:r>
          </a:p>
        </p:txBody>
      </p:sp>
      <p:sp>
        <p:nvSpPr>
          <p:cNvPr id="5126" name="文本框 2"/>
          <p:cNvSpPr txBox="1">
            <a:spLocks noChangeArrowheads="1"/>
          </p:cNvSpPr>
          <p:nvPr/>
        </p:nvSpPr>
        <p:spPr bwMode="auto">
          <a:xfrm>
            <a:off x="1430339" y="2811994"/>
            <a:ext cx="23161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en-US" sz="2400" dirty="0">
                <a:solidFill>
                  <a:srgbClr val="306E39"/>
                </a:solidFill>
                <a:latin typeface="+mn-lt"/>
                <a:ea typeface="+mn-ea"/>
                <a:cs typeface="+mn-ea"/>
                <a:sym typeface="+mn-lt"/>
              </a:rPr>
              <a:t>作者：陶渊明</a:t>
            </a:r>
          </a:p>
        </p:txBody>
      </p:sp>
      <p:pic>
        <p:nvPicPr>
          <p:cNvPr id="4103" name="Picture 13" descr="http://img1.gtimg.com/taizhou_house/pics/hv1/104/228/140/9161744.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016376" y="2845428"/>
            <a:ext cx="4705350" cy="299085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文本框 6"/>
          <p:cNvSpPr txBox="1"/>
          <p:nvPr/>
        </p:nvSpPr>
        <p:spPr>
          <a:xfrm>
            <a:off x="3522663" y="2501900"/>
            <a:ext cx="3443287" cy="101600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a:spAutoFit/>
          </a:bodyPr>
          <a:lstStyle/>
          <a:p>
            <a:pPr algn="ctr" eaLnBrk="1" hangingPunct="1">
              <a:buFont typeface="Arial" panose="020B0604020202020204" pitchFamily="34" charset="0"/>
              <a:buNone/>
              <a:defRPr/>
            </a:pPr>
            <a:r>
              <a:rPr lang="zh-CN" altLang="zh-CN" sz="6000" b="1" noProof="1">
                <a:solidFill>
                  <a:schemeClr val="tx1"/>
                </a:solidFill>
                <a:cs typeface="+mn-ea"/>
                <a:sym typeface="+mn-lt"/>
              </a:rPr>
              <a:t>第一课时</a:t>
            </a:r>
          </a:p>
        </p:txBody>
      </p:sp>
      <p:grpSp>
        <p:nvGrpSpPr>
          <p:cNvPr id="6147" name="组合 18"/>
          <p:cNvGrpSpPr>
            <a:grpSpLocks/>
          </p:cNvGrpSpPr>
          <p:nvPr/>
        </p:nvGrpSpPr>
        <p:grpSpPr bwMode="auto">
          <a:xfrm>
            <a:off x="0" y="3111500"/>
            <a:ext cx="2887663" cy="3746500"/>
            <a:chOff x="-607658" y="472148"/>
            <a:chExt cx="5513580" cy="7238905"/>
          </a:xfrm>
        </p:grpSpPr>
        <p:pic>
          <p:nvPicPr>
            <p:cNvPr id="6150" name="图片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07658" y="472148"/>
              <a:ext cx="55135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151" name="组合 11"/>
            <p:cNvGrpSpPr>
              <a:grpSpLocks/>
            </p:cNvGrpSpPr>
            <p:nvPr/>
          </p:nvGrpSpPr>
          <p:grpSpPr bwMode="auto">
            <a:xfrm rot="180108">
              <a:off x="1799519" y="2402414"/>
              <a:ext cx="2437447" cy="5308639"/>
              <a:chOff x="2487133" y="2660803"/>
              <a:chExt cx="2053353" cy="4472101"/>
            </a:xfrm>
          </p:grpSpPr>
          <p:pic>
            <p:nvPicPr>
              <p:cNvPr id="6152" name="图片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172217">
                <a:off x="2487133" y="2660803"/>
                <a:ext cx="1526947" cy="4472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图片 10"/>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864874">
                <a:off x="3825350" y="4309868"/>
                <a:ext cx="471674" cy="958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6148" name="矩形 16"/>
          <p:cNvSpPr>
            <a:spLocks noChangeArrowheads="1"/>
          </p:cNvSpPr>
          <p:nvPr/>
        </p:nvSpPr>
        <p:spPr bwMode="auto">
          <a:xfrm rot="5400000">
            <a:off x="7823201" y="-109538"/>
            <a:ext cx="1225550" cy="1419225"/>
          </a:xfrm>
          <a:custGeom>
            <a:avLst/>
            <a:gdLst>
              <a:gd name="T0" fmla="*/ 0 w 1017161"/>
              <a:gd name="T1" fmla="*/ 5266000 h 1009913"/>
              <a:gd name="T2" fmla="*/ 2087101 w 1017161"/>
              <a:gd name="T3" fmla="*/ 12036 h 1009913"/>
              <a:gd name="T4" fmla="*/ 3111989 w 1017161"/>
              <a:gd name="T5" fmla="*/ 0 h 1009913"/>
              <a:gd name="T6" fmla="*/ 8062 w 1017161"/>
              <a:gd name="T7" fmla="*/ 7778356 h 1009913"/>
              <a:gd name="T8" fmla="*/ 0 w 1017161"/>
              <a:gd name="T9" fmla="*/ 5266000 h 1009913"/>
              <a:gd name="T10" fmla="*/ 0 60000 65536"/>
              <a:gd name="T11" fmla="*/ 0 60000 65536"/>
              <a:gd name="T12" fmla="*/ 0 60000 65536"/>
              <a:gd name="T13" fmla="*/ 0 60000 65536"/>
              <a:gd name="T14" fmla="*/ 0 60000 65536"/>
              <a:gd name="T15" fmla="*/ 0 w 1017161"/>
              <a:gd name="T16" fmla="*/ 0 h 1009913"/>
              <a:gd name="T17" fmla="*/ 1017161 w 1017161"/>
              <a:gd name="T18" fmla="*/ 1009913 h 1009913"/>
            </a:gdLst>
            <a:ahLst/>
            <a:cxnLst>
              <a:cxn ang="T10">
                <a:pos x="T0" y="T1"/>
              </a:cxn>
              <a:cxn ang="T11">
                <a:pos x="T2" y="T3"/>
              </a:cxn>
              <a:cxn ang="T12">
                <a:pos x="T4" y="T5"/>
              </a:cxn>
              <a:cxn ang="T13">
                <a:pos x="T6" y="T7"/>
              </a:cxn>
              <a:cxn ang="T14">
                <a:pos x="T8" y="T9"/>
              </a:cxn>
            </a:cxnLst>
            <a:rect l="T15" t="T16" r="T17" b="T18"/>
            <a:pathLst>
              <a:path w="1017161" h="1009913">
                <a:moveTo>
                  <a:pt x="0" y="683718"/>
                </a:moveTo>
                <a:lnTo>
                  <a:pt x="682175" y="1563"/>
                </a:lnTo>
                <a:lnTo>
                  <a:pt x="1017161" y="0"/>
                </a:lnTo>
                <a:lnTo>
                  <a:pt x="2635" y="1009913"/>
                </a:lnTo>
                <a:cubicBezTo>
                  <a:pt x="2635" y="942730"/>
                  <a:pt x="0" y="750901"/>
                  <a:pt x="0" y="683718"/>
                </a:cubicBez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sp>
        <p:nvSpPr>
          <p:cNvPr id="6149" name="矩形 26">
            <a:hlinkClick r:id="rId5"/>
          </p:cNvPr>
          <p:cNvSpPr>
            <a:spLocks noChangeArrowheads="1"/>
          </p:cNvSpPr>
          <p:nvPr/>
        </p:nvSpPr>
        <p:spPr bwMode="auto">
          <a:xfrm rot="2410968">
            <a:off x="7898510" y="325780"/>
            <a:ext cx="130035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buFont typeface="Arial" pitchFamily="34" charset="0"/>
              <a:buNone/>
            </a:pPr>
            <a:r>
              <a:rPr lang="zh-CN" altLang="en-US" sz="1500" b="1">
                <a:solidFill>
                  <a:schemeClr val="bg1"/>
                </a:solidFill>
                <a:latin typeface="+mn-lt"/>
                <a:ea typeface="+mn-ea"/>
                <a:cs typeface="+mn-ea"/>
                <a:sym typeface="+mn-lt"/>
              </a:rPr>
              <a:t>名  师  课  件</a:t>
            </a:r>
          </a:p>
        </p:txBody>
      </p:sp>
    </p:spTree>
  </p:cSld>
  <p:clrMapOvr>
    <a:masterClrMapping/>
  </p:clrMapOvr>
  <p:transition>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rot="-1174905">
            <a:off x="-255588" y="5005388"/>
            <a:ext cx="1485901"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图片 3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174905">
            <a:off x="-149225" y="5719763"/>
            <a:ext cx="917575"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图片 1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464946" flipH="1" flipV="1">
            <a:off x="8521700" y="158750"/>
            <a:ext cx="709613"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图片 3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464946" flipH="1" flipV="1">
            <a:off x="8828088" y="328613"/>
            <a:ext cx="400050"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Text Box 3"/>
          <p:cNvSpPr>
            <a:spLocks noChangeArrowheads="1"/>
          </p:cNvSpPr>
          <p:nvPr/>
        </p:nvSpPr>
        <p:spPr bwMode="auto">
          <a:xfrm>
            <a:off x="3890563" y="1187450"/>
            <a:ext cx="13628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buFont typeface="Arial" pitchFamily="34" charset="0"/>
              <a:buNone/>
            </a:pPr>
            <a:r>
              <a:rPr lang="zh-CN" altLang="en-US" sz="4000" u="sng">
                <a:latin typeface="+mn-lt"/>
                <a:ea typeface="+mn-ea"/>
                <a:cs typeface="+mn-ea"/>
                <a:sym typeface="+mn-lt"/>
              </a:rPr>
              <a:t>目 录</a:t>
            </a:r>
            <a:endParaRPr lang="en-US" altLang="zh-CN" sz="4000" u="sng">
              <a:latin typeface="+mn-lt"/>
              <a:ea typeface="+mn-ea"/>
              <a:cs typeface="+mn-ea"/>
              <a:sym typeface="+mn-lt"/>
            </a:endParaRPr>
          </a:p>
        </p:txBody>
      </p:sp>
      <p:sp>
        <p:nvSpPr>
          <p:cNvPr id="7175" name="椭圆 1"/>
          <p:cNvSpPr>
            <a:spLocks noChangeArrowheads="1"/>
          </p:cNvSpPr>
          <p:nvPr/>
        </p:nvSpPr>
        <p:spPr bwMode="auto">
          <a:xfrm>
            <a:off x="5140325" y="2732088"/>
            <a:ext cx="544513" cy="544512"/>
          </a:xfrm>
          <a:prstGeom prst="roundRect">
            <a:avLst>
              <a:gd name="adj" fmla="val 16667"/>
            </a:avLst>
          </a:prstGeom>
          <a:solidFill>
            <a:srgbClr val="306E39"/>
          </a:solidFill>
          <a:ln>
            <a:noFill/>
          </a:ln>
          <a:extLst>
            <a:ext uri="{91240B29-F687-4F45-9708-019B960494DF}">
              <a14:hiddenLine xmlns:a14="http://schemas.microsoft.com/office/drawing/2010/main" w="19050">
                <a:solidFill>
                  <a:srgbClr val="000000"/>
                </a:solidFill>
                <a:round/>
                <a:headEnd/>
                <a:tailEnd/>
              </a14:hiddenLine>
            </a:ext>
          </a:extLst>
        </p:spPr>
        <p:txBody>
          <a:bodyPr anchor="ctr"/>
          <a:lstStyle/>
          <a:p>
            <a:pPr algn="ctr" eaLnBrk="1" hangingPunct="1">
              <a:buFont typeface="Arial" pitchFamily="34" charset="0"/>
              <a:buNone/>
            </a:pPr>
            <a:endParaRPr lang="zh-CN" altLang="en-US" sz="1500">
              <a:latin typeface="+mn-lt"/>
              <a:ea typeface="+mn-ea"/>
              <a:cs typeface="+mn-ea"/>
              <a:sym typeface="+mn-lt"/>
            </a:endParaRPr>
          </a:p>
        </p:txBody>
      </p:sp>
      <p:sp>
        <p:nvSpPr>
          <p:cNvPr id="7176" name="TextBox 32"/>
          <p:cNvSpPr txBox="1">
            <a:spLocks noChangeArrowheads="1"/>
          </p:cNvSpPr>
          <p:nvPr/>
        </p:nvSpPr>
        <p:spPr bwMode="auto">
          <a:xfrm>
            <a:off x="5216525" y="2686050"/>
            <a:ext cx="41069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3000">
                <a:solidFill>
                  <a:schemeClr val="bg1"/>
                </a:solidFill>
                <a:latin typeface="+mn-lt"/>
                <a:ea typeface="+mn-ea"/>
                <a:cs typeface="+mn-ea"/>
                <a:sym typeface="+mn-lt"/>
              </a:rPr>
              <a:t>4</a:t>
            </a:r>
            <a:endParaRPr lang="zh-CN" altLang="en-US" sz="3000">
              <a:solidFill>
                <a:schemeClr val="bg1"/>
              </a:solidFill>
              <a:latin typeface="+mn-lt"/>
              <a:ea typeface="+mn-ea"/>
              <a:cs typeface="+mn-ea"/>
              <a:sym typeface="+mn-lt"/>
            </a:endParaRPr>
          </a:p>
        </p:txBody>
      </p:sp>
      <p:sp>
        <p:nvSpPr>
          <p:cNvPr id="7177" name="TextBox 76"/>
          <p:cNvSpPr txBox="1">
            <a:spLocks noChangeArrowheads="1"/>
          </p:cNvSpPr>
          <p:nvPr/>
        </p:nvSpPr>
        <p:spPr bwMode="auto">
          <a:xfrm>
            <a:off x="5826125" y="2698750"/>
            <a:ext cx="31146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en-US" sz="2400" dirty="0">
                <a:latin typeface="+mn-lt"/>
                <a:ea typeface="+mn-ea"/>
                <a:cs typeface="+mn-ea"/>
                <a:sym typeface="+mn-lt"/>
              </a:rPr>
              <a:t>理 清 文 章 结 构</a:t>
            </a:r>
          </a:p>
        </p:txBody>
      </p:sp>
      <p:sp>
        <p:nvSpPr>
          <p:cNvPr id="7178" name="椭圆 1"/>
          <p:cNvSpPr>
            <a:spLocks noChangeArrowheads="1"/>
          </p:cNvSpPr>
          <p:nvPr/>
        </p:nvSpPr>
        <p:spPr bwMode="auto">
          <a:xfrm>
            <a:off x="5140325" y="3679825"/>
            <a:ext cx="544513" cy="544513"/>
          </a:xfrm>
          <a:prstGeom prst="roundRect">
            <a:avLst>
              <a:gd name="adj" fmla="val 16667"/>
            </a:avLst>
          </a:prstGeom>
          <a:solidFill>
            <a:srgbClr val="306E39"/>
          </a:solidFill>
          <a:ln>
            <a:noFill/>
          </a:ln>
          <a:extLst>
            <a:ext uri="{91240B29-F687-4F45-9708-019B960494DF}">
              <a14:hiddenLine xmlns:a14="http://schemas.microsoft.com/office/drawing/2010/main" w="19050">
                <a:solidFill>
                  <a:srgbClr val="000000"/>
                </a:solidFill>
                <a:round/>
                <a:headEnd/>
                <a:tailEnd/>
              </a14:hiddenLine>
            </a:ext>
          </a:extLst>
        </p:spPr>
        <p:txBody>
          <a:bodyPr anchor="ctr"/>
          <a:lstStyle/>
          <a:p>
            <a:pPr algn="ctr" eaLnBrk="1" hangingPunct="1">
              <a:buFont typeface="Arial" pitchFamily="34" charset="0"/>
              <a:buNone/>
            </a:pPr>
            <a:endParaRPr lang="zh-CN" altLang="en-US" sz="1500">
              <a:latin typeface="+mn-lt"/>
              <a:ea typeface="+mn-ea"/>
              <a:cs typeface="+mn-ea"/>
              <a:sym typeface="+mn-lt"/>
            </a:endParaRPr>
          </a:p>
        </p:txBody>
      </p:sp>
      <p:sp>
        <p:nvSpPr>
          <p:cNvPr id="7179" name="TextBox 32"/>
          <p:cNvSpPr txBox="1">
            <a:spLocks noChangeArrowheads="1"/>
          </p:cNvSpPr>
          <p:nvPr/>
        </p:nvSpPr>
        <p:spPr bwMode="auto">
          <a:xfrm>
            <a:off x="5216525" y="3633788"/>
            <a:ext cx="41069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3000">
                <a:solidFill>
                  <a:schemeClr val="bg1"/>
                </a:solidFill>
                <a:latin typeface="+mn-lt"/>
                <a:ea typeface="+mn-ea"/>
                <a:cs typeface="+mn-ea"/>
                <a:sym typeface="+mn-lt"/>
              </a:rPr>
              <a:t>5</a:t>
            </a:r>
            <a:endParaRPr lang="zh-CN" altLang="en-US" sz="3000">
              <a:solidFill>
                <a:schemeClr val="bg1"/>
              </a:solidFill>
              <a:latin typeface="+mn-lt"/>
              <a:ea typeface="+mn-ea"/>
              <a:cs typeface="+mn-ea"/>
              <a:sym typeface="+mn-lt"/>
            </a:endParaRPr>
          </a:p>
        </p:txBody>
      </p:sp>
      <p:sp>
        <p:nvSpPr>
          <p:cNvPr id="7180" name="TextBox 76"/>
          <p:cNvSpPr txBox="1">
            <a:spLocks noChangeArrowheads="1"/>
          </p:cNvSpPr>
          <p:nvPr/>
        </p:nvSpPr>
        <p:spPr bwMode="auto">
          <a:xfrm>
            <a:off x="5840413" y="3724275"/>
            <a:ext cx="21701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en-US" sz="2400" dirty="0">
                <a:latin typeface="+mn-lt"/>
                <a:ea typeface="+mn-ea"/>
                <a:cs typeface="+mn-ea"/>
                <a:sym typeface="+mn-lt"/>
              </a:rPr>
              <a:t>布 置 作 业</a:t>
            </a:r>
          </a:p>
        </p:txBody>
      </p:sp>
      <p:sp>
        <p:nvSpPr>
          <p:cNvPr id="7181" name="椭圆 1"/>
          <p:cNvSpPr>
            <a:spLocks noChangeArrowheads="1"/>
          </p:cNvSpPr>
          <p:nvPr/>
        </p:nvSpPr>
        <p:spPr bwMode="auto">
          <a:xfrm>
            <a:off x="1601788" y="2732088"/>
            <a:ext cx="546100" cy="544512"/>
          </a:xfrm>
          <a:prstGeom prst="roundRect">
            <a:avLst>
              <a:gd name="adj" fmla="val 16667"/>
            </a:avLst>
          </a:prstGeom>
          <a:solidFill>
            <a:srgbClr val="306E39"/>
          </a:solidFill>
          <a:ln>
            <a:noFill/>
          </a:ln>
          <a:extLst>
            <a:ext uri="{91240B29-F687-4F45-9708-019B960494DF}">
              <a14:hiddenLine xmlns:a14="http://schemas.microsoft.com/office/drawing/2010/main" w="19050">
                <a:solidFill>
                  <a:srgbClr val="000000"/>
                </a:solidFill>
                <a:round/>
                <a:headEnd/>
                <a:tailEnd/>
              </a14:hiddenLine>
            </a:ext>
          </a:extLst>
        </p:spPr>
        <p:txBody>
          <a:bodyPr anchor="ctr"/>
          <a:lstStyle/>
          <a:p>
            <a:pPr algn="ctr" eaLnBrk="1" hangingPunct="1">
              <a:buFont typeface="Arial" pitchFamily="34" charset="0"/>
              <a:buNone/>
            </a:pPr>
            <a:endParaRPr lang="zh-CN" altLang="en-US" sz="1500">
              <a:latin typeface="+mn-lt"/>
              <a:ea typeface="+mn-ea"/>
              <a:cs typeface="+mn-ea"/>
              <a:sym typeface="+mn-lt"/>
            </a:endParaRPr>
          </a:p>
        </p:txBody>
      </p:sp>
      <p:sp>
        <p:nvSpPr>
          <p:cNvPr id="7182" name="TextBox 32"/>
          <p:cNvSpPr txBox="1">
            <a:spLocks noChangeArrowheads="1"/>
          </p:cNvSpPr>
          <p:nvPr/>
        </p:nvSpPr>
        <p:spPr bwMode="auto">
          <a:xfrm>
            <a:off x="1679575" y="2686050"/>
            <a:ext cx="41069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3000">
                <a:solidFill>
                  <a:schemeClr val="bg1"/>
                </a:solidFill>
                <a:latin typeface="+mn-lt"/>
                <a:ea typeface="+mn-ea"/>
                <a:cs typeface="+mn-ea"/>
                <a:sym typeface="+mn-lt"/>
              </a:rPr>
              <a:t>1</a:t>
            </a:r>
            <a:endParaRPr lang="zh-CN" altLang="en-US" sz="3000">
              <a:solidFill>
                <a:schemeClr val="bg1"/>
              </a:solidFill>
              <a:latin typeface="+mn-lt"/>
              <a:ea typeface="+mn-ea"/>
              <a:cs typeface="+mn-ea"/>
              <a:sym typeface="+mn-lt"/>
            </a:endParaRPr>
          </a:p>
        </p:txBody>
      </p:sp>
      <p:sp>
        <p:nvSpPr>
          <p:cNvPr id="7183" name="TextBox 76"/>
          <p:cNvSpPr txBox="1">
            <a:spLocks noChangeArrowheads="1"/>
          </p:cNvSpPr>
          <p:nvPr/>
        </p:nvSpPr>
        <p:spPr bwMode="auto">
          <a:xfrm>
            <a:off x="2289175" y="2698750"/>
            <a:ext cx="21685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en-US" sz="2400" dirty="0">
                <a:latin typeface="+mn-lt"/>
                <a:ea typeface="+mn-ea"/>
                <a:cs typeface="+mn-ea"/>
                <a:sym typeface="+mn-lt"/>
              </a:rPr>
              <a:t>导 入 新 课</a:t>
            </a:r>
          </a:p>
        </p:txBody>
      </p:sp>
      <p:sp>
        <p:nvSpPr>
          <p:cNvPr id="7184" name="椭圆 1"/>
          <p:cNvSpPr>
            <a:spLocks noChangeArrowheads="1"/>
          </p:cNvSpPr>
          <p:nvPr/>
        </p:nvSpPr>
        <p:spPr bwMode="auto">
          <a:xfrm>
            <a:off x="1601788" y="3679825"/>
            <a:ext cx="546100" cy="544513"/>
          </a:xfrm>
          <a:prstGeom prst="roundRect">
            <a:avLst>
              <a:gd name="adj" fmla="val 16667"/>
            </a:avLst>
          </a:prstGeom>
          <a:solidFill>
            <a:srgbClr val="306E39"/>
          </a:solidFill>
          <a:ln>
            <a:noFill/>
          </a:ln>
          <a:extLst>
            <a:ext uri="{91240B29-F687-4F45-9708-019B960494DF}">
              <a14:hiddenLine xmlns:a14="http://schemas.microsoft.com/office/drawing/2010/main" w="19050">
                <a:solidFill>
                  <a:srgbClr val="000000"/>
                </a:solidFill>
                <a:round/>
                <a:headEnd/>
                <a:tailEnd/>
              </a14:hiddenLine>
            </a:ext>
          </a:extLst>
        </p:spPr>
        <p:txBody>
          <a:bodyPr anchor="ctr"/>
          <a:lstStyle/>
          <a:p>
            <a:pPr algn="ctr" eaLnBrk="1" hangingPunct="1">
              <a:buFont typeface="Arial" pitchFamily="34" charset="0"/>
              <a:buNone/>
            </a:pPr>
            <a:endParaRPr lang="zh-CN" altLang="en-US" sz="1500">
              <a:latin typeface="+mn-lt"/>
              <a:ea typeface="+mn-ea"/>
              <a:cs typeface="+mn-ea"/>
              <a:sym typeface="+mn-lt"/>
            </a:endParaRPr>
          </a:p>
        </p:txBody>
      </p:sp>
      <p:sp>
        <p:nvSpPr>
          <p:cNvPr id="7185" name="TextBox 32"/>
          <p:cNvSpPr txBox="1">
            <a:spLocks noChangeArrowheads="1"/>
          </p:cNvSpPr>
          <p:nvPr/>
        </p:nvSpPr>
        <p:spPr bwMode="auto">
          <a:xfrm>
            <a:off x="1679575" y="3633788"/>
            <a:ext cx="41069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3000">
                <a:solidFill>
                  <a:schemeClr val="bg1"/>
                </a:solidFill>
                <a:latin typeface="+mn-lt"/>
                <a:ea typeface="+mn-ea"/>
                <a:cs typeface="+mn-ea"/>
                <a:sym typeface="+mn-lt"/>
              </a:rPr>
              <a:t>2</a:t>
            </a:r>
            <a:endParaRPr lang="zh-CN" altLang="en-US" sz="3000">
              <a:solidFill>
                <a:schemeClr val="bg1"/>
              </a:solidFill>
              <a:latin typeface="+mn-lt"/>
              <a:ea typeface="+mn-ea"/>
              <a:cs typeface="+mn-ea"/>
              <a:sym typeface="+mn-lt"/>
            </a:endParaRPr>
          </a:p>
        </p:txBody>
      </p:sp>
      <p:sp>
        <p:nvSpPr>
          <p:cNvPr id="7186" name="TextBox 76"/>
          <p:cNvSpPr txBox="1">
            <a:spLocks noChangeArrowheads="1"/>
          </p:cNvSpPr>
          <p:nvPr/>
        </p:nvSpPr>
        <p:spPr bwMode="auto">
          <a:xfrm>
            <a:off x="2289175" y="3646488"/>
            <a:ext cx="21685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en-US" sz="2400" dirty="0">
                <a:latin typeface="+mn-lt"/>
                <a:ea typeface="+mn-ea"/>
                <a:cs typeface="+mn-ea"/>
                <a:sym typeface="+mn-lt"/>
              </a:rPr>
              <a:t>作 者 介 绍</a:t>
            </a:r>
          </a:p>
        </p:txBody>
      </p:sp>
      <p:sp>
        <p:nvSpPr>
          <p:cNvPr id="7187" name="椭圆 1"/>
          <p:cNvSpPr>
            <a:spLocks noChangeArrowheads="1"/>
          </p:cNvSpPr>
          <p:nvPr/>
        </p:nvSpPr>
        <p:spPr bwMode="auto">
          <a:xfrm>
            <a:off x="1601788" y="4656138"/>
            <a:ext cx="546100" cy="546100"/>
          </a:xfrm>
          <a:prstGeom prst="roundRect">
            <a:avLst>
              <a:gd name="adj" fmla="val 16667"/>
            </a:avLst>
          </a:prstGeom>
          <a:solidFill>
            <a:srgbClr val="306E39"/>
          </a:solidFill>
          <a:ln>
            <a:noFill/>
          </a:ln>
          <a:extLst>
            <a:ext uri="{91240B29-F687-4F45-9708-019B960494DF}">
              <a14:hiddenLine xmlns:a14="http://schemas.microsoft.com/office/drawing/2010/main" w="19050">
                <a:solidFill>
                  <a:srgbClr val="000000"/>
                </a:solidFill>
                <a:round/>
                <a:headEnd/>
                <a:tailEnd/>
              </a14:hiddenLine>
            </a:ext>
          </a:extLst>
        </p:spPr>
        <p:txBody>
          <a:bodyPr anchor="ctr"/>
          <a:lstStyle/>
          <a:p>
            <a:pPr algn="ctr" eaLnBrk="1" hangingPunct="1">
              <a:buFont typeface="Arial" pitchFamily="34" charset="0"/>
              <a:buNone/>
            </a:pPr>
            <a:endParaRPr lang="zh-CN" altLang="en-US" sz="1500">
              <a:solidFill>
                <a:schemeClr val="bg1"/>
              </a:solidFill>
              <a:latin typeface="+mn-lt"/>
              <a:ea typeface="+mn-ea"/>
              <a:cs typeface="+mn-ea"/>
              <a:sym typeface="+mn-lt"/>
            </a:endParaRPr>
          </a:p>
        </p:txBody>
      </p:sp>
      <p:sp>
        <p:nvSpPr>
          <p:cNvPr id="7188" name="TextBox 32"/>
          <p:cNvSpPr txBox="1">
            <a:spLocks noChangeArrowheads="1"/>
          </p:cNvSpPr>
          <p:nvPr/>
        </p:nvSpPr>
        <p:spPr bwMode="auto">
          <a:xfrm>
            <a:off x="1679575" y="4611688"/>
            <a:ext cx="41069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3000">
                <a:solidFill>
                  <a:schemeClr val="bg1"/>
                </a:solidFill>
                <a:latin typeface="+mn-lt"/>
                <a:ea typeface="+mn-ea"/>
                <a:cs typeface="+mn-ea"/>
                <a:sym typeface="+mn-lt"/>
              </a:rPr>
              <a:t>3</a:t>
            </a:r>
            <a:endParaRPr lang="zh-CN" altLang="en-US" sz="3000">
              <a:solidFill>
                <a:schemeClr val="bg1"/>
              </a:solidFill>
              <a:latin typeface="+mn-lt"/>
              <a:ea typeface="+mn-ea"/>
              <a:cs typeface="+mn-ea"/>
              <a:sym typeface="+mn-lt"/>
            </a:endParaRPr>
          </a:p>
        </p:txBody>
      </p:sp>
      <p:sp>
        <p:nvSpPr>
          <p:cNvPr id="7189" name="TextBox 76"/>
          <p:cNvSpPr txBox="1">
            <a:spLocks noChangeArrowheads="1"/>
          </p:cNvSpPr>
          <p:nvPr/>
        </p:nvSpPr>
        <p:spPr bwMode="auto">
          <a:xfrm>
            <a:off x="2278063" y="4699000"/>
            <a:ext cx="39195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en-US" sz="2400" dirty="0">
                <a:latin typeface="+mn-lt"/>
                <a:ea typeface="+mn-ea"/>
                <a:cs typeface="+mn-ea"/>
                <a:sym typeface="+mn-lt"/>
              </a:rPr>
              <a:t>朗 读 课 文，疏 通 文 字</a:t>
            </a:r>
          </a:p>
        </p:txBody>
      </p:sp>
    </p:spTree>
  </p:cSld>
  <p:clrMapOvr>
    <a:masterClrMapping/>
  </p:clrMapOvr>
  <p:transition>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196" name="组合 1"/>
          <p:cNvGrpSpPr>
            <a:grpSpLocks/>
          </p:cNvGrpSpPr>
          <p:nvPr/>
        </p:nvGrpSpPr>
        <p:grpSpPr bwMode="auto">
          <a:xfrm>
            <a:off x="3268663" y="373063"/>
            <a:ext cx="2890248" cy="584775"/>
            <a:chOff x="3447336" y="223237"/>
            <a:chExt cx="2890505" cy="586277"/>
          </a:xfrm>
        </p:grpSpPr>
        <p:sp>
          <p:nvSpPr>
            <p:cNvPr id="8198" name="TextBox 76"/>
            <p:cNvSpPr txBox="1">
              <a:spLocks noChangeArrowheads="1"/>
            </p:cNvSpPr>
            <p:nvPr/>
          </p:nvSpPr>
          <p:spPr bwMode="auto">
            <a:xfrm>
              <a:off x="4146020" y="223237"/>
              <a:ext cx="2191821" cy="58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algn="ctr" eaLnBrk="1" hangingPunct="1">
                <a:buFont typeface="Arial" pitchFamily="34" charset="0"/>
                <a:buNone/>
              </a:pPr>
              <a:r>
                <a:rPr lang="zh-CN" altLang="en-US" sz="3200" b="1" dirty="0">
                  <a:solidFill>
                    <a:srgbClr val="000000"/>
                  </a:solidFill>
                  <a:latin typeface="+mn-lt"/>
                  <a:ea typeface="+mn-ea"/>
                  <a:cs typeface="+mn-ea"/>
                  <a:sym typeface="+mn-lt"/>
                </a:rPr>
                <a:t>引 入 新 课</a:t>
              </a:r>
            </a:p>
          </p:txBody>
        </p:sp>
        <p:sp>
          <p:nvSpPr>
            <p:cNvPr id="8199" name="Freeform 27"/>
            <p:cNvSpPr>
              <a:spLocks noEditPoints="1" noChangeArrowheads="1"/>
            </p:cNvSpPr>
            <p:nvPr/>
          </p:nvSpPr>
          <p:spPr bwMode="auto">
            <a:xfrm>
              <a:off x="3447336" y="331658"/>
              <a:ext cx="418943" cy="368922"/>
            </a:xfrm>
            <a:custGeom>
              <a:avLst/>
              <a:gdLst>
                <a:gd name="T0" fmla="*/ 2147483646 w 683"/>
                <a:gd name="T1" fmla="*/ 2147483646 h 601"/>
                <a:gd name="T2" fmla="*/ 2147483646 w 683"/>
                <a:gd name="T3" fmla="*/ 2147483646 h 601"/>
                <a:gd name="T4" fmla="*/ 2147483646 w 683"/>
                <a:gd name="T5" fmla="*/ 2147483646 h 601"/>
                <a:gd name="T6" fmla="*/ 2147483646 w 683"/>
                <a:gd name="T7" fmla="*/ 2147483646 h 601"/>
                <a:gd name="T8" fmla="*/ 2147483646 w 683"/>
                <a:gd name="T9" fmla="*/ 2147483646 h 601"/>
                <a:gd name="T10" fmla="*/ 2147483646 w 683"/>
                <a:gd name="T11" fmla="*/ 2147483646 h 601"/>
                <a:gd name="T12" fmla="*/ 2147483646 w 683"/>
                <a:gd name="T13" fmla="*/ 2147483646 h 601"/>
                <a:gd name="T14" fmla="*/ 2147483646 w 683"/>
                <a:gd name="T15" fmla="*/ 2147483646 h 601"/>
                <a:gd name="T16" fmla="*/ 2147483646 w 683"/>
                <a:gd name="T17" fmla="*/ 2147483646 h 601"/>
                <a:gd name="T18" fmla="*/ 2147483646 w 683"/>
                <a:gd name="T19" fmla="*/ 2147483646 h 601"/>
                <a:gd name="T20" fmla="*/ 2147483646 w 683"/>
                <a:gd name="T21" fmla="*/ 2147483646 h 601"/>
                <a:gd name="T22" fmla="*/ 2147483646 w 683"/>
                <a:gd name="T23" fmla="*/ 2147483646 h 601"/>
                <a:gd name="T24" fmla="*/ 2147483646 w 683"/>
                <a:gd name="T25" fmla="*/ 2147483646 h 601"/>
                <a:gd name="T26" fmla="*/ 2147483646 w 683"/>
                <a:gd name="T27" fmla="*/ 2147483646 h 601"/>
                <a:gd name="T28" fmla="*/ 2147483646 w 683"/>
                <a:gd name="T29" fmla="*/ 2147483646 h 601"/>
                <a:gd name="T30" fmla="*/ 2147483646 w 683"/>
                <a:gd name="T31" fmla="*/ 2147483646 h 601"/>
                <a:gd name="T32" fmla="*/ 2147483646 w 683"/>
                <a:gd name="T33" fmla="*/ 2147483646 h 601"/>
                <a:gd name="T34" fmla="*/ 2147483646 w 683"/>
                <a:gd name="T35" fmla="*/ 2147483646 h 601"/>
                <a:gd name="T36" fmla="*/ 2147483646 w 683"/>
                <a:gd name="T37" fmla="*/ 2147483646 h 601"/>
                <a:gd name="T38" fmla="*/ 2147483646 w 683"/>
                <a:gd name="T39" fmla="*/ 2147483646 h 601"/>
                <a:gd name="T40" fmla="*/ 2147483646 w 683"/>
                <a:gd name="T41" fmla="*/ 2147483646 h 601"/>
                <a:gd name="T42" fmla="*/ 2147483646 w 683"/>
                <a:gd name="T43" fmla="*/ 2147483646 h 601"/>
                <a:gd name="T44" fmla="*/ 2147483646 w 683"/>
                <a:gd name="T45" fmla="*/ 2147483646 h 601"/>
                <a:gd name="T46" fmla="*/ 2147483646 w 683"/>
                <a:gd name="T47" fmla="*/ 2147483646 h 601"/>
                <a:gd name="T48" fmla="*/ 2147483646 w 683"/>
                <a:gd name="T49" fmla="*/ 2147483646 h 601"/>
                <a:gd name="T50" fmla="*/ 2147483646 w 683"/>
                <a:gd name="T51" fmla="*/ 2147483646 h 601"/>
                <a:gd name="T52" fmla="*/ 2147483646 w 683"/>
                <a:gd name="T53" fmla="*/ 2147483646 h 601"/>
                <a:gd name="T54" fmla="*/ 2147483646 w 683"/>
                <a:gd name="T55" fmla="*/ 2147483646 h 601"/>
                <a:gd name="T56" fmla="*/ 2147483646 w 683"/>
                <a:gd name="T57" fmla="*/ 2147483646 h 601"/>
                <a:gd name="T58" fmla="*/ 2147483646 w 683"/>
                <a:gd name="T59" fmla="*/ 2147483646 h 601"/>
                <a:gd name="T60" fmla="*/ 2147483646 w 683"/>
                <a:gd name="T61" fmla="*/ 2147483646 h 601"/>
                <a:gd name="T62" fmla="*/ 2147483646 w 683"/>
                <a:gd name="T63" fmla="*/ 2147483646 h 601"/>
                <a:gd name="T64" fmla="*/ 2147483646 w 683"/>
                <a:gd name="T65" fmla="*/ 2147483646 h 601"/>
                <a:gd name="T66" fmla="*/ 2147483646 w 683"/>
                <a:gd name="T67" fmla="*/ 2147483646 h 601"/>
                <a:gd name="T68" fmla="*/ 2147483646 w 683"/>
                <a:gd name="T69" fmla="*/ 2147483646 h 601"/>
                <a:gd name="T70" fmla="*/ 2147483646 w 683"/>
                <a:gd name="T71" fmla="*/ 2147483646 h 601"/>
                <a:gd name="T72" fmla="*/ 2147483646 w 683"/>
                <a:gd name="T73" fmla="*/ 2147483646 h 601"/>
                <a:gd name="T74" fmla="*/ 2147483646 w 683"/>
                <a:gd name="T75" fmla="*/ 2147483646 h 601"/>
                <a:gd name="T76" fmla="*/ 2147483646 w 683"/>
                <a:gd name="T77" fmla="*/ 2147483646 h 601"/>
                <a:gd name="T78" fmla="*/ 2147483646 w 683"/>
                <a:gd name="T79" fmla="*/ 2147483646 h 601"/>
                <a:gd name="T80" fmla="*/ 2147483646 w 683"/>
                <a:gd name="T81" fmla="*/ 2147483646 h 601"/>
                <a:gd name="T82" fmla="*/ 2147483646 w 683"/>
                <a:gd name="T83" fmla="*/ 2147483646 h 601"/>
                <a:gd name="T84" fmla="*/ 2147483646 w 683"/>
                <a:gd name="T85" fmla="*/ 2147483646 h 601"/>
                <a:gd name="T86" fmla="*/ 2147483646 w 683"/>
                <a:gd name="T87" fmla="*/ 2147483646 h 601"/>
                <a:gd name="T88" fmla="*/ 2147483646 w 683"/>
                <a:gd name="T89" fmla="*/ 2147483646 h 601"/>
                <a:gd name="T90" fmla="*/ 2147483646 w 683"/>
                <a:gd name="T91" fmla="*/ 2147483646 h 601"/>
                <a:gd name="T92" fmla="*/ 2147483646 w 683"/>
                <a:gd name="T93" fmla="*/ 2147483646 h 601"/>
                <a:gd name="T94" fmla="*/ 2147483646 w 683"/>
                <a:gd name="T95" fmla="*/ 2147483646 h 601"/>
                <a:gd name="T96" fmla="*/ 2147483646 w 683"/>
                <a:gd name="T97" fmla="*/ 2147483646 h 601"/>
                <a:gd name="T98" fmla="*/ 2147483646 w 683"/>
                <a:gd name="T99" fmla="*/ 2147483646 h 601"/>
                <a:gd name="T100" fmla="*/ 2147483646 w 683"/>
                <a:gd name="T101" fmla="*/ 2147483646 h 601"/>
                <a:gd name="T102" fmla="*/ 2147483646 w 683"/>
                <a:gd name="T103" fmla="*/ 2147483646 h 601"/>
                <a:gd name="T104" fmla="*/ 2147483646 w 683"/>
                <a:gd name="T105" fmla="*/ 2147483646 h 6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83"/>
                <a:gd name="T160" fmla="*/ 0 h 601"/>
                <a:gd name="T161" fmla="*/ 683 w 683"/>
                <a:gd name="T162" fmla="*/ 601 h 60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83" h="601">
                  <a:moveTo>
                    <a:pt x="591" y="381"/>
                  </a:moveTo>
                  <a:lnTo>
                    <a:pt x="284" y="381"/>
                  </a:lnTo>
                  <a:cubicBezTo>
                    <a:pt x="284" y="385"/>
                    <a:pt x="283" y="389"/>
                    <a:pt x="282" y="392"/>
                  </a:cubicBezTo>
                  <a:lnTo>
                    <a:pt x="595" y="392"/>
                  </a:lnTo>
                  <a:cubicBezTo>
                    <a:pt x="593" y="389"/>
                    <a:pt x="592" y="385"/>
                    <a:pt x="591" y="381"/>
                  </a:cubicBezTo>
                  <a:close/>
                  <a:moveTo>
                    <a:pt x="589" y="359"/>
                  </a:moveTo>
                  <a:lnTo>
                    <a:pt x="285" y="359"/>
                  </a:lnTo>
                  <a:cubicBezTo>
                    <a:pt x="285" y="363"/>
                    <a:pt x="285" y="367"/>
                    <a:pt x="285" y="371"/>
                  </a:cubicBezTo>
                  <a:lnTo>
                    <a:pt x="589" y="371"/>
                  </a:lnTo>
                  <a:cubicBezTo>
                    <a:pt x="588" y="367"/>
                    <a:pt x="588" y="363"/>
                    <a:pt x="589" y="359"/>
                  </a:cubicBezTo>
                  <a:close/>
                  <a:moveTo>
                    <a:pt x="595" y="338"/>
                  </a:moveTo>
                  <a:lnTo>
                    <a:pt x="282" y="338"/>
                  </a:lnTo>
                  <a:cubicBezTo>
                    <a:pt x="283" y="342"/>
                    <a:pt x="284" y="345"/>
                    <a:pt x="284" y="349"/>
                  </a:cubicBezTo>
                  <a:lnTo>
                    <a:pt x="591" y="349"/>
                  </a:lnTo>
                  <a:cubicBezTo>
                    <a:pt x="592" y="345"/>
                    <a:pt x="593" y="341"/>
                    <a:pt x="595" y="338"/>
                  </a:cubicBezTo>
                  <a:close/>
                  <a:moveTo>
                    <a:pt x="269" y="324"/>
                  </a:moveTo>
                  <a:lnTo>
                    <a:pt x="269" y="408"/>
                  </a:lnTo>
                  <a:lnTo>
                    <a:pt x="607" y="408"/>
                  </a:lnTo>
                  <a:lnTo>
                    <a:pt x="607" y="432"/>
                  </a:lnTo>
                  <a:lnTo>
                    <a:pt x="261" y="432"/>
                  </a:lnTo>
                  <a:cubicBezTo>
                    <a:pt x="251" y="432"/>
                    <a:pt x="242" y="425"/>
                    <a:pt x="242" y="416"/>
                  </a:cubicBezTo>
                  <a:lnTo>
                    <a:pt x="242" y="316"/>
                  </a:lnTo>
                  <a:cubicBezTo>
                    <a:pt x="242" y="307"/>
                    <a:pt x="251" y="300"/>
                    <a:pt x="261" y="300"/>
                  </a:cubicBezTo>
                  <a:lnTo>
                    <a:pt x="607" y="300"/>
                  </a:lnTo>
                  <a:lnTo>
                    <a:pt x="607" y="324"/>
                  </a:lnTo>
                  <a:lnTo>
                    <a:pt x="269" y="324"/>
                  </a:lnTo>
                  <a:close/>
                  <a:moveTo>
                    <a:pt x="367" y="56"/>
                  </a:moveTo>
                  <a:cubicBezTo>
                    <a:pt x="354" y="55"/>
                    <a:pt x="348" y="48"/>
                    <a:pt x="345" y="39"/>
                  </a:cubicBezTo>
                  <a:cubicBezTo>
                    <a:pt x="342" y="31"/>
                    <a:pt x="343" y="26"/>
                    <a:pt x="343" y="18"/>
                  </a:cubicBezTo>
                  <a:cubicBezTo>
                    <a:pt x="342" y="8"/>
                    <a:pt x="336" y="5"/>
                    <a:pt x="335" y="3"/>
                  </a:cubicBezTo>
                  <a:cubicBezTo>
                    <a:pt x="335" y="2"/>
                    <a:pt x="337" y="1"/>
                    <a:pt x="341" y="1"/>
                  </a:cubicBezTo>
                  <a:cubicBezTo>
                    <a:pt x="344" y="1"/>
                    <a:pt x="347" y="0"/>
                    <a:pt x="350" y="1"/>
                  </a:cubicBezTo>
                  <a:cubicBezTo>
                    <a:pt x="356" y="1"/>
                    <a:pt x="365" y="2"/>
                    <a:pt x="366" y="2"/>
                  </a:cubicBezTo>
                  <a:cubicBezTo>
                    <a:pt x="385" y="6"/>
                    <a:pt x="409" y="16"/>
                    <a:pt x="411" y="39"/>
                  </a:cubicBezTo>
                  <a:cubicBezTo>
                    <a:pt x="413" y="49"/>
                    <a:pt x="412" y="61"/>
                    <a:pt x="402" y="65"/>
                  </a:cubicBezTo>
                  <a:cubicBezTo>
                    <a:pt x="395" y="55"/>
                    <a:pt x="378" y="57"/>
                    <a:pt x="367" y="56"/>
                  </a:cubicBezTo>
                  <a:close/>
                  <a:moveTo>
                    <a:pt x="394" y="102"/>
                  </a:moveTo>
                  <a:cubicBezTo>
                    <a:pt x="385" y="99"/>
                    <a:pt x="378" y="99"/>
                    <a:pt x="366" y="105"/>
                  </a:cubicBezTo>
                  <a:cubicBezTo>
                    <a:pt x="342" y="116"/>
                    <a:pt x="331" y="144"/>
                    <a:pt x="333" y="169"/>
                  </a:cubicBezTo>
                  <a:cubicBezTo>
                    <a:pt x="334" y="186"/>
                    <a:pt x="341" y="205"/>
                    <a:pt x="353" y="218"/>
                  </a:cubicBezTo>
                  <a:cubicBezTo>
                    <a:pt x="349" y="207"/>
                    <a:pt x="346" y="195"/>
                    <a:pt x="345" y="184"/>
                  </a:cubicBezTo>
                  <a:cubicBezTo>
                    <a:pt x="343" y="154"/>
                    <a:pt x="354" y="121"/>
                    <a:pt x="380" y="107"/>
                  </a:cubicBezTo>
                  <a:cubicBezTo>
                    <a:pt x="385" y="105"/>
                    <a:pt x="390" y="103"/>
                    <a:pt x="394" y="102"/>
                  </a:cubicBezTo>
                  <a:close/>
                  <a:moveTo>
                    <a:pt x="486" y="87"/>
                  </a:moveTo>
                  <a:cubicBezTo>
                    <a:pt x="519" y="102"/>
                    <a:pt x="539" y="139"/>
                    <a:pt x="537" y="182"/>
                  </a:cubicBezTo>
                  <a:cubicBezTo>
                    <a:pt x="533" y="239"/>
                    <a:pt x="490" y="285"/>
                    <a:pt x="441" y="285"/>
                  </a:cubicBezTo>
                  <a:cubicBezTo>
                    <a:pt x="435" y="285"/>
                    <a:pt x="429" y="280"/>
                    <a:pt x="424" y="278"/>
                  </a:cubicBezTo>
                  <a:cubicBezTo>
                    <a:pt x="418" y="280"/>
                    <a:pt x="412" y="285"/>
                    <a:pt x="406" y="285"/>
                  </a:cubicBezTo>
                  <a:cubicBezTo>
                    <a:pt x="357" y="285"/>
                    <a:pt x="315" y="239"/>
                    <a:pt x="311" y="182"/>
                  </a:cubicBezTo>
                  <a:cubicBezTo>
                    <a:pt x="308" y="139"/>
                    <a:pt x="329" y="102"/>
                    <a:pt x="361" y="87"/>
                  </a:cubicBezTo>
                  <a:cubicBezTo>
                    <a:pt x="385" y="75"/>
                    <a:pt x="397" y="79"/>
                    <a:pt x="417" y="88"/>
                  </a:cubicBezTo>
                  <a:cubicBezTo>
                    <a:pt x="415" y="72"/>
                    <a:pt x="414" y="48"/>
                    <a:pt x="430" y="30"/>
                  </a:cubicBezTo>
                  <a:cubicBezTo>
                    <a:pt x="434" y="28"/>
                    <a:pt x="443" y="32"/>
                    <a:pt x="443" y="40"/>
                  </a:cubicBezTo>
                  <a:cubicBezTo>
                    <a:pt x="430" y="55"/>
                    <a:pt x="429" y="76"/>
                    <a:pt x="429" y="88"/>
                  </a:cubicBezTo>
                  <a:cubicBezTo>
                    <a:pt x="450" y="79"/>
                    <a:pt x="462" y="75"/>
                    <a:pt x="486" y="87"/>
                  </a:cubicBezTo>
                  <a:close/>
                  <a:moveTo>
                    <a:pt x="237" y="540"/>
                  </a:moveTo>
                  <a:lnTo>
                    <a:pt x="635" y="540"/>
                  </a:lnTo>
                  <a:cubicBezTo>
                    <a:pt x="635" y="544"/>
                    <a:pt x="636" y="549"/>
                    <a:pt x="637" y="553"/>
                  </a:cubicBezTo>
                  <a:lnTo>
                    <a:pt x="231" y="553"/>
                  </a:lnTo>
                  <a:cubicBezTo>
                    <a:pt x="234" y="549"/>
                    <a:pt x="236" y="545"/>
                    <a:pt x="237" y="540"/>
                  </a:cubicBezTo>
                  <a:close/>
                  <a:moveTo>
                    <a:pt x="239" y="515"/>
                  </a:moveTo>
                  <a:lnTo>
                    <a:pt x="634" y="515"/>
                  </a:lnTo>
                  <a:cubicBezTo>
                    <a:pt x="634" y="520"/>
                    <a:pt x="634" y="524"/>
                    <a:pt x="634" y="528"/>
                  </a:cubicBezTo>
                  <a:lnTo>
                    <a:pt x="239" y="528"/>
                  </a:lnTo>
                  <a:cubicBezTo>
                    <a:pt x="240" y="524"/>
                    <a:pt x="240" y="520"/>
                    <a:pt x="239" y="515"/>
                  </a:cubicBezTo>
                  <a:close/>
                  <a:moveTo>
                    <a:pt x="231" y="491"/>
                  </a:moveTo>
                  <a:lnTo>
                    <a:pt x="637" y="491"/>
                  </a:lnTo>
                  <a:cubicBezTo>
                    <a:pt x="636" y="495"/>
                    <a:pt x="635" y="499"/>
                    <a:pt x="635" y="504"/>
                  </a:cubicBezTo>
                  <a:lnTo>
                    <a:pt x="237" y="504"/>
                  </a:lnTo>
                  <a:cubicBezTo>
                    <a:pt x="236" y="499"/>
                    <a:pt x="234" y="495"/>
                    <a:pt x="231" y="491"/>
                  </a:cubicBezTo>
                  <a:close/>
                  <a:moveTo>
                    <a:pt x="652" y="475"/>
                  </a:moveTo>
                  <a:lnTo>
                    <a:pt x="652" y="570"/>
                  </a:lnTo>
                  <a:lnTo>
                    <a:pt x="219" y="570"/>
                  </a:lnTo>
                  <a:lnTo>
                    <a:pt x="219" y="598"/>
                  </a:lnTo>
                  <a:lnTo>
                    <a:pt x="662" y="598"/>
                  </a:lnTo>
                  <a:cubicBezTo>
                    <a:pt x="674" y="598"/>
                    <a:pt x="683" y="590"/>
                    <a:pt x="683" y="580"/>
                  </a:cubicBezTo>
                  <a:lnTo>
                    <a:pt x="683" y="465"/>
                  </a:lnTo>
                  <a:cubicBezTo>
                    <a:pt x="683" y="455"/>
                    <a:pt x="674" y="447"/>
                    <a:pt x="662" y="447"/>
                  </a:cubicBezTo>
                  <a:lnTo>
                    <a:pt x="219" y="447"/>
                  </a:lnTo>
                  <a:lnTo>
                    <a:pt x="219" y="475"/>
                  </a:lnTo>
                  <a:lnTo>
                    <a:pt x="652" y="475"/>
                  </a:lnTo>
                  <a:close/>
                  <a:moveTo>
                    <a:pt x="223" y="189"/>
                  </a:moveTo>
                  <a:lnTo>
                    <a:pt x="93" y="543"/>
                  </a:lnTo>
                  <a:cubicBezTo>
                    <a:pt x="97" y="545"/>
                    <a:pt x="100" y="547"/>
                    <a:pt x="103" y="549"/>
                  </a:cubicBezTo>
                  <a:lnTo>
                    <a:pt x="236" y="188"/>
                  </a:lnTo>
                  <a:cubicBezTo>
                    <a:pt x="232" y="189"/>
                    <a:pt x="228" y="189"/>
                    <a:pt x="223" y="189"/>
                  </a:cubicBezTo>
                  <a:close/>
                  <a:moveTo>
                    <a:pt x="201" y="183"/>
                  </a:moveTo>
                  <a:lnTo>
                    <a:pt x="72" y="534"/>
                  </a:lnTo>
                  <a:cubicBezTo>
                    <a:pt x="76" y="535"/>
                    <a:pt x="79" y="537"/>
                    <a:pt x="83" y="538"/>
                  </a:cubicBezTo>
                  <a:lnTo>
                    <a:pt x="213" y="187"/>
                  </a:lnTo>
                  <a:cubicBezTo>
                    <a:pt x="209" y="186"/>
                    <a:pt x="205" y="185"/>
                    <a:pt x="201" y="183"/>
                  </a:cubicBezTo>
                  <a:close/>
                  <a:moveTo>
                    <a:pt x="183" y="168"/>
                  </a:moveTo>
                  <a:lnTo>
                    <a:pt x="50" y="529"/>
                  </a:lnTo>
                  <a:cubicBezTo>
                    <a:pt x="53" y="530"/>
                    <a:pt x="57" y="531"/>
                    <a:pt x="62" y="531"/>
                  </a:cubicBezTo>
                  <a:lnTo>
                    <a:pt x="192" y="177"/>
                  </a:lnTo>
                  <a:cubicBezTo>
                    <a:pt x="189" y="175"/>
                    <a:pt x="185" y="172"/>
                    <a:pt x="183" y="168"/>
                  </a:cubicBezTo>
                  <a:close/>
                  <a:moveTo>
                    <a:pt x="31" y="537"/>
                  </a:moveTo>
                  <a:lnTo>
                    <a:pt x="114" y="568"/>
                  </a:lnTo>
                  <a:lnTo>
                    <a:pt x="256" y="183"/>
                  </a:lnTo>
                  <a:lnTo>
                    <a:pt x="280" y="192"/>
                  </a:lnTo>
                  <a:lnTo>
                    <a:pt x="135" y="585"/>
                  </a:lnTo>
                  <a:cubicBezTo>
                    <a:pt x="131" y="595"/>
                    <a:pt x="121" y="601"/>
                    <a:pt x="112" y="597"/>
                  </a:cubicBezTo>
                  <a:lnTo>
                    <a:pt x="13" y="561"/>
                  </a:lnTo>
                  <a:cubicBezTo>
                    <a:pt x="4" y="558"/>
                    <a:pt x="0" y="547"/>
                    <a:pt x="4" y="536"/>
                  </a:cubicBezTo>
                  <a:lnTo>
                    <a:pt x="149" y="144"/>
                  </a:lnTo>
                  <a:lnTo>
                    <a:pt x="173" y="152"/>
                  </a:lnTo>
                  <a:lnTo>
                    <a:pt x="31" y="537"/>
                  </a:ln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2" name="Rectangle 8"/>
          <p:cNvSpPr/>
          <p:nvPr/>
        </p:nvSpPr>
        <p:spPr>
          <a:xfrm>
            <a:off x="468313" y="1873250"/>
            <a:ext cx="8353425" cy="2801938"/>
          </a:xfrm>
          <a:prstGeom prst="rect">
            <a:avLst/>
          </a:prstGeom>
          <a:noFill/>
          <a:ln w="9525">
            <a:noFill/>
          </a:ln>
        </p:spPr>
        <p:txBody>
          <a:bodyPr anchor="ctr">
            <a:spAutoFit/>
          </a:bodyPr>
          <a:lstStyle/>
          <a:p>
            <a:pPr indent="720000" eaLnBrk="1" hangingPunct="1">
              <a:lnSpc>
                <a:spcPct val="150000"/>
              </a:lnSpc>
              <a:buFont typeface="Arial" panose="020B0604020202020204" pitchFamily="34" charset="0"/>
              <a:buNone/>
              <a:defRPr/>
            </a:pPr>
            <a:r>
              <a:rPr lang="zh-CN" altLang="zh-CN" sz="2400" dirty="0">
                <a:solidFill>
                  <a:srgbClr val="000000"/>
                </a:solidFill>
                <a:latin typeface="+mn-lt"/>
                <a:ea typeface="+mn-ea"/>
                <a:cs typeface="+mn-ea"/>
                <a:sym typeface="+mn-lt"/>
              </a:rPr>
              <a:t>“世外桃源”是同学们熟知的一个成语，出自晋代著名诗人陶渊明的《桃花源记》。“桃花源”是怎样的一个地方呢？为什么说它在“世外 呢？如果同学们想知道这一切，就让我们一起从陶渊明的《桃花源记》中去寻找答案吧！</a:t>
            </a:r>
          </a:p>
          <a:p>
            <a:pPr marL="285750" indent="720000" fontAlgn="auto">
              <a:lnSpc>
                <a:spcPct val="200000"/>
              </a:lnSpc>
              <a:buFont typeface="Wingdings" panose="05000000000000000000" charset="0"/>
              <a:buNone/>
              <a:defRPr/>
            </a:pPr>
            <a:endParaRPr lang="zh-CN" altLang="en-US" sz="1600" noProof="1">
              <a:solidFill>
                <a:srgbClr val="000000"/>
              </a:solidFill>
              <a:latin typeface="+mn-lt"/>
              <a:ea typeface="+mn-ea"/>
              <a:cs typeface="+mn-ea"/>
              <a:sym typeface="+mn-lt"/>
            </a:endParaRPr>
          </a:p>
        </p:txBody>
      </p:sp>
    </p:spTree>
  </p:cSld>
  <p:clrMapOvr>
    <a:masterClrMapping/>
  </p:clrMapOvr>
  <p:transition>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20" name="组合 1"/>
          <p:cNvGrpSpPr>
            <a:grpSpLocks/>
          </p:cNvGrpSpPr>
          <p:nvPr/>
        </p:nvGrpSpPr>
        <p:grpSpPr bwMode="auto">
          <a:xfrm>
            <a:off x="2673350" y="422275"/>
            <a:ext cx="2397125" cy="584200"/>
            <a:chOff x="3447336" y="223237"/>
            <a:chExt cx="2397422" cy="586277"/>
          </a:xfrm>
        </p:grpSpPr>
        <p:sp>
          <p:nvSpPr>
            <p:cNvPr id="9222" name="TextBox 76"/>
            <p:cNvSpPr txBox="1">
              <a:spLocks noChangeArrowheads="1"/>
            </p:cNvSpPr>
            <p:nvPr/>
          </p:nvSpPr>
          <p:spPr bwMode="auto">
            <a:xfrm>
              <a:off x="4012041" y="223237"/>
              <a:ext cx="1832717" cy="58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algn="ctr" eaLnBrk="1" hangingPunct="1">
                <a:buFont typeface="Arial" pitchFamily="34" charset="0"/>
                <a:buNone/>
              </a:pPr>
              <a:r>
                <a:rPr lang="zh-CN" altLang="en-US" sz="3200">
                  <a:solidFill>
                    <a:srgbClr val="000000"/>
                  </a:solidFill>
                  <a:latin typeface="+mn-lt"/>
                  <a:ea typeface="+mn-ea"/>
                  <a:cs typeface="+mn-ea"/>
                  <a:sym typeface="+mn-lt"/>
                </a:rPr>
                <a:t>学习目标</a:t>
              </a:r>
            </a:p>
          </p:txBody>
        </p:sp>
        <p:sp>
          <p:nvSpPr>
            <p:cNvPr id="9223" name="Freeform 27"/>
            <p:cNvSpPr>
              <a:spLocks noEditPoints="1" noChangeArrowheads="1"/>
            </p:cNvSpPr>
            <p:nvPr/>
          </p:nvSpPr>
          <p:spPr bwMode="auto">
            <a:xfrm>
              <a:off x="3447336" y="331658"/>
              <a:ext cx="418943" cy="368922"/>
            </a:xfrm>
            <a:custGeom>
              <a:avLst/>
              <a:gdLst>
                <a:gd name="T0" fmla="*/ 2147483646 w 683"/>
                <a:gd name="T1" fmla="*/ 2147483646 h 601"/>
                <a:gd name="T2" fmla="*/ 2147483646 w 683"/>
                <a:gd name="T3" fmla="*/ 2147483646 h 601"/>
                <a:gd name="T4" fmla="*/ 2147483646 w 683"/>
                <a:gd name="T5" fmla="*/ 2147483646 h 601"/>
                <a:gd name="T6" fmla="*/ 2147483646 w 683"/>
                <a:gd name="T7" fmla="*/ 2147483646 h 601"/>
                <a:gd name="T8" fmla="*/ 2147483646 w 683"/>
                <a:gd name="T9" fmla="*/ 2147483646 h 601"/>
                <a:gd name="T10" fmla="*/ 2147483646 w 683"/>
                <a:gd name="T11" fmla="*/ 2147483646 h 601"/>
                <a:gd name="T12" fmla="*/ 2147483646 w 683"/>
                <a:gd name="T13" fmla="*/ 2147483646 h 601"/>
                <a:gd name="T14" fmla="*/ 2147483646 w 683"/>
                <a:gd name="T15" fmla="*/ 2147483646 h 601"/>
                <a:gd name="T16" fmla="*/ 2147483646 w 683"/>
                <a:gd name="T17" fmla="*/ 2147483646 h 601"/>
                <a:gd name="T18" fmla="*/ 2147483646 w 683"/>
                <a:gd name="T19" fmla="*/ 2147483646 h 601"/>
                <a:gd name="T20" fmla="*/ 2147483646 w 683"/>
                <a:gd name="T21" fmla="*/ 2147483646 h 601"/>
                <a:gd name="T22" fmla="*/ 2147483646 w 683"/>
                <a:gd name="T23" fmla="*/ 2147483646 h 601"/>
                <a:gd name="T24" fmla="*/ 2147483646 w 683"/>
                <a:gd name="T25" fmla="*/ 2147483646 h 601"/>
                <a:gd name="T26" fmla="*/ 2147483646 w 683"/>
                <a:gd name="T27" fmla="*/ 2147483646 h 601"/>
                <a:gd name="T28" fmla="*/ 2147483646 w 683"/>
                <a:gd name="T29" fmla="*/ 2147483646 h 601"/>
                <a:gd name="T30" fmla="*/ 2147483646 w 683"/>
                <a:gd name="T31" fmla="*/ 2147483646 h 601"/>
                <a:gd name="T32" fmla="*/ 2147483646 w 683"/>
                <a:gd name="T33" fmla="*/ 2147483646 h 601"/>
                <a:gd name="T34" fmla="*/ 2147483646 w 683"/>
                <a:gd name="T35" fmla="*/ 2147483646 h 601"/>
                <a:gd name="T36" fmla="*/ 2147483646 w 683"/>
                <a:gd name="T37" fmla="*/ 2147483646 h 601"/>
                <a:gd name="T38" fmla="*/ 2147483646 w 683"/>
                <a:gd name="T39" fmla="*/ 2147483646 h 601"/>
                <a:gd name="T40" fmla="*/ 2147483646 w 683"/>
                <a:gd name="T41" fmla="*/ 2147483646 h 601"/>
                <a:gd name="T42" fmla="*/ 2147483646 w 683"/>
                <a:gd name="T43" fmla="*/ 2147483646 h 601"/>
                <a:gd name="T44" fmla="*/ 2147483646 w 683"/>
                <a:gd name="T45" fmla="*/ 2147483646 h 601"/>
                <a:gd name="T46" fmla="*/ 2147483646 w 683"/>
                <a:gd name="T47" fmla="*/ 2147483646 h 601"/>
                <a:gd name="T48" fmla="*/ 2147483646 w 683"/>
                <a:gd name="T49" fmla="*/ 2147483646 h 601"/>
                <a:gd name="T50" fmla="*/ 2147483646 w 683"/>
                <a:gd name="T51" fmla="*/ 2147483646 h 601"/>
                <a:gd name="T52" fmla="*/ 2147483646 w 683"/>
                <a:gd name="T53" fmla="*/ 2147483646 h 601"/>
                <a:gd name="T54" fmla="*/ 2147483646 w 683"/>
                <a:gd name="T55" fmla="*/ 2147483646 h 601"/>
                <a:gd name="T56" fmla="*/ 2147483646 w 683"/>
                <a:gd name="T57" fmla="*/ 2147483646 h 601"/>
                <a:gd name="T58" fmla="*/ 2147483646 w 683"/>
                <a:gd name="T59" fmla="*/ 2147483646 h 601"/>
                <a:gd name="T60" fmla="*/ 2147483646 w 683"/>
                <a:gd name="T61" fmla="*/ 2147483646 h 601"/>
                <a:gd name="T62" fmla="*/ 2147483646 w 683"/>
                <a:gd name="T63" fmla="*/ 2147483646 h 601"/>
                <a:gd name="T64" fmla="*/ 2147483646 w 683"/>
                <a:gd name="T65" fmla="*/ 2147483646 h 601"/>
                <a:gd name="T66" fmla="*/ 2147483646 w 683"/>
                <a:gd name="T67" fmla="*/ 2147483646 h 601"/>
                <a:gd name="T68" fmla="*/ 2147483646 w 683"/>
                <a:gd name="T69" fmla="*/ 2147483646 h 601"/>
                <a:gd name="T70" fmla="*/ 2147483646 w 683"/>
                <a:gd name="T71" fmla="*/ 2147483646 h 601"/>
                <a:gd name="T72" fmla="*/ 2147483646 w 683"/>
                <a:gd name="T73" fmla="*/ 2147483646 h 601"/>
                <a:gd name="T74" fmla="*/ 2147483646 w 683"/>
                <a:gd name="T75" fmla="*/ 2147483646 h 601"/>
                <a:gd name="T76" fmla="*/ 2147483646 w 683"/>
                <a:gd name="T77" fmla="*/ 2147483646 h 601"/>
                <a:gd name="T78" fmla="*/ 2147483646 w 683"/>
                <a:gd name="T79" fmla="*/ 2147483646 h 601"/>
                <a:gd name="T80" fmla="*/ 2147483646 w 683"/>
                <a:gd name="T81" fmla="*/ 2147483646 h 601"/>
                <a:gd name="T82" fmla="*/ 2147483646 w 683"/>
                <a:gd name="T83" fmla="*/ 2147483646 h 601"/>
                <a:gd name="T84" fmla="*/ 2147483646 w 683"/>
                <a:gd name="T85" fmla="*/ 2147483646 h 601"/>
                <a:gd name="T86" fmla="*/ 2147483646 w 683"/>
                <a:gd name="T87" fmla="*/ 2147483646 h 601"/>
                <a:gd name="T88" fmla="*/ 2147483646 w 683"/>
                <a:gd name="T89" fmla="*/ 2147483646 h 601"/>
                <a:gd name="T90" fmla="*/ 2147483646 w 683"/>
                <a:gd name="T91" fmla="*/ 2147483646 h 601"/>
                <a:gd name="T92" fmla="*/ 2147483646 w 683"/>
                <a:gd name="T93" fmla="*/ 2147483646 h 601"/>
                <a:gd name="T94" fmla="*/ 2147483646 w 683"/>
                <a:gd name="T95" fmla="*/ 2147483646 h 601"/>
                <a:gd name="T96" fmla="*/ 2147483646 w 683"/>
                <a:gd name="T97" fmla="*/ 2147483646 h 601"/>
                <a:gd name="T98" fmla="*/ 2147483646 w 683"/>
                <a:gd name="T99" fmla="*/ 2147483646 h 601"/>
                <a:gd name="T100" fmla="*/ 2147483646 w 683"/>
                <a:gd name="T101" fmla="*/ 2147483646 h 601"/>
                <a:gd name="T102" fmla="*/ 2147483646 w 683"/>
                <a:gd name="T103" fmla="*/ 2147483646 h 601"/>
                <a:gd name="T104" fmla="*/ 2147483646 w 683"/>
                <a:gd name="T105" fmla="*/ 2147483646 h 6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83"/>
                <a:gd name="T160" fmla="*/ 0 h 601"/>
                <a:gd name="T161" fmla="*/ 683 w 683"/>
                <a:gd name="T162" fmla="*/ 601 h 60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83" h="601">
                  <a:moveTo>
                    <a:pt x="591" y="381"/>
                  </a:moveTo>
                  <a:lnTo>
                    <a:pt x="284" y="381"/>
                  </a:lnTo>
                  <a:cubicBezTo>
                    <a:pt x="284" y="385"/>
                    <a:pt x="283" y="389"/>
                    <a:pt x="282" y="392"/>
                  </a:cubicBezTo>
                  <a:lnTo>
                    <a:pt x="595" y="392"/>
                  </a:lnTo>
                  <a:cubicBezTo>
                    <a:pt x="593" y="389"/>
                    <a:pt x="592" y="385"/>
                    <a:pt x="591" y="381"/>
                  </a:cubicBezTo>
                  <a:close/>
                  <a:moveTo>
                    <a:pt x="589" y="359"/>
                  </a:moveTo>
                  <a:lnTo>
                    <a:pt x="285" y="359"/>
                  </a:lnTo>
                  <a:cubicBezTo>
                    <a:pt x="285" y="363"/>
                    <a:pt x="285" y="367"/>
                    <a:pt x="285" y="371"/>
                  </a:cubicBezTo>
                  <a:lnTo>
                    <a:pt x="589" y="371"/>
                  </a:lnTo>
                  <a:cubicBezTo>
                    <a:pt x="588" y="367"/>
                    <a:pt x="588" y="363"/>
                    <a:pt x="589" y="359"/>
                  </a:cubicBezTo>
                  <a:close/>
                  <a:moveTo>
                    <a:pt x="595" y="338"/>
                  </a:moveTo>
                  <a:lnTo>
                    <a:pt x="282" y="338"/>
                  </a:lnTo>
                  <a:cubicBezTo>
                    <a:pt x="283" y="342"/>
                    <a:pt x="284" y="345"/>
                    <a:pt x="284" y="349"/>
                  </a:cubicBezTo>
                  <a:lnTo>
                    <a:pt x="591" y="349"/>
                  </a:lnTo>
                  <a:cubicBezTo>
                    <a:pt x="592" y="345"/>
                    <a:pt x="593" y="341"/>
                    <a:pt x="595" y="338"/>
                  </a:cubicBezTo>
                  <a:close/>
                  <a:moveTo>
                    <a:pt x="269" y="324"/>
                  </a:moveTo>
                  <a:lnTo>
                    <a:pt x="269" y="408"/>
                  </a:lnTo>
                  <a:lnTo>
                    <a:pt x="607" y="408"/>
                  </a:lnTo>
                  <a:lnTo>
                    <a:pt x="607" y="432"/>
                  </a:lnTo>
                  <a:lnTo>
                    <a:pt x="261" y="432"/>
                  </a:lnTo>
                  <a:cubicBezTo>
                    <a:pt x="251" y="432"/>
                    <a:pt x="242" y="425"/>
                    <a:pt x="242" y="416"/>
                  </a:cubicBezTo>
                  <a:lnTo>
                    <a:pt x="242" y="316"/>
                  </a:lnTo>
                  <a:cubicBezTo>
                    <a:pt x="242" y="307"/>
                    <a:pt x="251" y="300"/>
                    <a:pt x="261" y="300"/>
                  </a:cubicBezTo>
                  <a:lnTo>
                    <a:pt x="607" y="300"/>
                  </a:lnTo>
                  <a:lnTo>
                    <a:pt x="607" y="324"/>
                  </a:lnTo>
                  <a:lnTo>
                    <a:pt x="269" y="324"/>
                  </a:lnTo>
                  <a:close/>
                  <a:moveTo>
                    <a:pt x="367" y="56"/>
                  </a:moveTo>
                  <a:cubicBezTo>
                    <a:pt x="354" y="55"/>
                    <a:pt x="348" y="48"/>
                    <a:pt x="345" y="39"/>
                  </a:cubicBezTo>
                  <a:cubicBezTo>
                    <a:pt x="342" y="31"/>
                    <a:pt x="343" y="26"/>
                    <a:pt x="343" y="18"/>
                  </a:cubicBezTo>
                  <a:cubicBezTo>
                    <a:pt x="342" y="8"/>
                    <a:pt x="336" y="5"/>
                    <a:pt x="335" y="3"/>
                  </a:cubicBezTo>
                  <a:cubicBezTo>
                    <a:pt x="335" y="2"/>
                    <a:pt x="337" y="1"/>
                    <a:pt x="341" y="1"/>
                  </a:cubicBezTo>
                  <a:cubicBezTo>
                    <a:pt x="344" y="1"/>
                    <a:pt x="347" y="0"/>
                    <a:pt x="350" y="1"/>
                  </a:cubicBezTo>
                  <a:cubicBezTo>
                    <a:pt x="356" y="1"/>
                    <a:pt x="365" y="2"/>
                    <a:pt x="366" y="2"/>
                  </a:cubicBezTo>
                  <a:cubicBezTo>
                    <a:pt x="385" y="6"/>
                    <a:pt x="409" y="16"/>
                    <a:pt x="411" y="39"/>
                  </a:cubicBezTo>
                  <a:cubicBezTo>
                    <a:pt x="413" y="49"/>
                    <a:pt x="412" y="61"/>
                    <a:pt x="402" y="65"/>
                  </a:cubicBezTo>
                  <a:cubicBezTo>
                    <a:pt x="395" y="55"/>
                    <a:pt x="378" y="57"/>
                    <a:pt x="367" y="56"/>
                  </a:cubicBezTo>
                  <a:close/>
                  <a:moveTo>
                    <a:pt x="394" y="102"/>
                  </a:moveTo>
                  <a:cubicBezTo>
                    <a:pt x="385" y="99"/>
                    <a:pt x="378" y="99"/>
                    <a:pt x="366" y="105"/>
                  </a:cubicBezTo>
                  <a:cubicBezTo>
                    <a:pt x="342" y="116"/>
                    <a:pt x="331" y="144"/>
                    <a:pt x="333" y="169"/>
                  </a:cubicBezTo>
                  <a:cubicBezTo>
                    <a:pt x="334" y="186"/>
                    <a:pt x="341" y="205"/>
                    <a:pt x="353" y="218"/>
                  </a:cubicBezTo>
                  <a:cubicBezTo>
                    <a:pt x="349" y="207"/>
                    <a:pt x="346" y="195"/>
                    <a:pt x="345" y="184"/>
                  </a:cubicBezTo>
                  <a:cubicBezTo>
                    <a:pt x="343" y="154"/>
                    <a:pt x="354" y="121"/>
                    <a:pt x="380" y="107"/>
                  </a:cubicBezTo>
                  <a:cubicBezTo>
                    <a:pt x="385" y="105"/>
                    <a:pt x="390" y="103"/>
                    <a:pt x="394" y="102"/>
                  </a:cubicBezTo>
                  <a:close/>
                  <a:moveTo>
                    <a:pt x="486" y="87"/>
                  </a:moveTo>
                  <a:cubicBezTo>
                    <a:pt x="519" y="102"/>
                    <a:pt x="539" y="139"/>
                    <a:pt x="537" y="182"/>
                  </a:cubicBezTo>
                  <a:cubicBezTo>
                    <a:pt x="533" y="239"/>
                    <a:pt x="490" y="285"/>
                    <a:pt x="441" y="285"/>
                  </a:cubicBezTo>
                  <a:cubicBezTo>
                    <a:pt x="435" y="285"/>
                    <a:pt x="429" y="280"/>
                    <a:pt x="424" y="278"/>
                  </a:cubicBezTo>
                  <a:cubicBezTo>
                    <a:pt x="418" y="280"/>
                    <a:pt x="412" y="285"/>
                    <a:pt x="406" y="285"/>
                  </a:cubicBezTo>
                  <a:cubicBezTo>
                    <a:pt x="357" y="285"/>
                    <a:pt x="315" y="239"/>
                    <a:pt x="311" y="182"/>
                  </a:cubicBezTo>
                  <a:cubicBezTo>
                    <a:pt x="308" y="139"/>
                    <a:pt x="329" y="102"/>
                    <a:pt x="361" y="87"/>
                  </a:cubicBezTo>
                  <a:cubicBezTo>
                    <a:pt x="385" y="75"/>
                    <a:pt x="397" y="79"/>
                    <a:pt x="417" y="88"/>
                  </a:cubicBezTo>
                  <a:cubicBezTo>
                    <a:pt x="415" y="72"/>
                    <a:pt x="414" y="48"/>
                    <a:pt x="430" y="30"/>
                  </a:cubicBezTo>
                  <a:cubicBezTo>
                    <a:pt x="434" y="28"/>
                    <a:pt x="443" y="32"/>
                    <a:pt x="443" y="40"/>
                  </a:cubicBezTo>
                  <a:cubicBezTo>
                    <a:pt x="430" y="55"/>
                    <a:pt x="429" y="76"/>
                    <a:pt x="429" y="88"/>
                  </a:cubicBezTo>
                  <a:cubicBezTo>
                    <a:pt x="450" y="79"/>
                    <a:pt x="462" y="75"/>
                    <a:pt x="486" y="87"/>
                  </a:cubicBezTo>
                  <a:close/>
                  <a:moveTo>
                    <a:pt x="237" y="540"/>
                  </a:moveTo>
                  <a:lnTo>
                    <a:pt x="635" y="540"/>
                  </a:lnTo>
                  <a:cubicBezTo>
                    <a:pt x="635" y="544"/>
                    <a:pt x="636" y="549"/>
                    <a:pt x="637" y="553"/>
                  </a:cubicBezTo>
                  <a:lnTo>
                    <a:pt x="231" y="553"/>
                  </a:lnTo>
                  <a:cubicBezTo>
                    <a:pt x="234" y="549"/>
                    <a:pt x="236" y="545"/>
                    <a:pt x="237" y="540"/>
                  </a:cubicBezTo>
                  <a:close/>
                  <a:moveTo>
                    <a:pt x="239" y="515"/>
                  </a:moveTo>
                  <a:lnTo>
                    <a:pt x="634" y="515"/>
                  </a:lnTo>
                  <a:cubicBezTo>
                    <a:pt x="634" y="520"/>
                    <a:pt x="634" y="524"/>
                    <a:pt x="634" y="528"/>
                  </a:cubicBezTo>
                  <a:lnTo>
                    <a:pt x="239" y="528"/>
                  </a:lnTo>
                  <a:cubicBezTo>
                    <a:pt x="240" y="524"/>
                    <a:pt x="240" y="520"/>
                    <a:pt x="239" y="515"/>
                  </a:cubicBezTo>
                  <a:close/>
                  <a:moveTo>
                    <a:pt x="231" y="491"/>
                  </a:moveTo>
                  <a:lnTo>
                    <a:pt x="637" y="491"/>
                  </a:lnTo>
                  <a:cubicBezTo>
                    <a:pt x="636" y="495"/>
                    <a:pt x="635" y="499"/>
                    <a:pt x="635" y="504"/>
                  </a:cubicBezTo>
                  <a:lnTo>
                    <a:pt x="237" y="504"/>
                  </a:lnTo>
                  <a:cubicBezTo>
                    <a:pt x="236" y="499"/>
                    <a:pt x="234" y="495"/>
                    <a:pt x="231" y="491"/>
                  </a:cubicBezTo>
                  <a:close/>
                  <a:moveTo>
                    <a:pt x="652" y="475"/>
                  </a:moveTo>
                  <a:lnTo>
                    <a:pt x="652" y="570"/>
                  </a:lnTo>
                  <a:lnTo>
                    <a:pt x="219" y="570"/>
                  </a:lnTo>
                  <a:lnTo>
                    <a:pt x="219" y="598"/>
                  </a:lnTo>
                  <a:lnTo>
                    <a:pt x="662" y="598"/>
                  </a:lnTo>
                  <a:cubicBezTo>
                    <a:pt x="674" y="598"/>
                    <a:pt x="683" y="590"/>
                    <a:pt x="683" y="580"/>
                  </a:cubicBezTo>
                  <a:lnTo>
                    <a:pt x="683" y="465"/>
                  </a:lnTo>
                  <a:cubicBezTo>
                    <a:pt x="683" y="455"/>
                    <a:pt x="674" y="447"/>
                    <a:pt x="662" y="447"/>
                  </a:cubicBezTo>
                  <a:lnTo>
                    <a:pt x="219" y="447"/>
                  </a:lnTo>
                  <a:lnTo>
                    <a:pt x="219" y="475"/>
                  </a:lnTo>
                  <a:lnTo>
                    <a:pt x="652" y="475"/>
                  </a:lnTo>
                  <a:close/>
                  <a:moveTo>
                    <a:pt x="223" y="189"/>
                  </a:moveTo>
                  <a:lnTo>
                    <a:pt x="93" y="543"/>
                  </a:lnTo>
                  <a:cubicBezTo>
                    <a:pt x="97" y="545"/>
                    <a:pt x="100" y="547"/>
                    <a:pt x="103" y="549"/>
                  </a:cubicBezTo>
                  <a:lnTo>
                    <a:pt x="236" y="188"/>
                  </a:lnTo>
                  <a:cubicBezTo>
                    <a:pt x="232" y="189"/>
                    <a:pt x="228" y="189"/>
                    <a:pt x="223" y="189"/>
                  </a:cubicBezTo>
                  <a:close/>
                  <a:moveTo>
                    <a:pt x="201" y="183"/>
                  </a:moveTo>
                  <a:lnTo>
                    <a:pt x="72" y="534"/>
                  </a:lnTo>
                  <a:cubicBezTo>
                    <a:pt x="76" y="535"/>
                    <a:pt x="79" y="537"/>
                    <a:pt x="83" y="538"/>
                  </a:cubicBezTo>
                  <a:lnTo>
                    <a:pt x="213" y="187"/>
                  </a:lnTo>
                  <a:cubicBezTo>
                    <a:pt x="209" y="186"/>
                    <a:pt x="205" y="185"/>
                    <a:pt x="201" y="183"/>
                  </a:cubicBezTo>
                  <a:close/>
                  <a:moveTo>
                    <a:pt x="183" y="168"/>
                  </a:moveTo>
                  <a:lnTo>
                    <a:pt x="50" y="529"/>
                  </a:lnTo>
                  <a:cubicBezTo>
                    <a:pt x="53" y="530"/>
                    <a:pt x="57" y="531"/>
                    <a:pt x="62" y="531"/>
                  </a:cubicBezTo>
                  <a:lnTo>
                    <a:pt x="192" y="177"/>
                  </a:lnTo>
                  <a:cubicBezTo>
                    <a:pt x="189" y="175"/>
                    <a:pt x="185" y="172"/>
                    <a:pt x="183" y="168"/>
                  </a:cubicBezTo>
                  <a:close/>
                  <a:moveTo>
                    <a:pt x="31" y="537"/>
                  </a:moveTo>
                  <a:lnTo>
                    <a:pt x="114" y="568"/>
                  </a:lnTo>
                  <a:lnTo>
                    <a:pt x="256" y="183"/>
                  </a:lnTo>
                  <a:lnTo>
                    <a:pt x="280" y="192"/>
                  </a:lnTo>
                  <a:lnTo>
                    <a:pt x="135" y="585"/>
                  </a:lnTo>
                  <a:cubicBezTo>
                    <a:pt x="131" y="595"/>
                    <a:pt x="121" y="601"/>
                    <a:pt x="112" y="597"/>
                  </a:cubicBezTo>
                  <a:lnTo>
                    <a:pt x="13" y="561"/>
                  </a:lnTo>
                  <a:cubicBezTo>
                    <a:pt x="4" y="558"/>
                    <a:pt x="0" y="547"/>
                    <a:pt x="4" y="536"/>
                  </a:cubicBezTo>
                  <a:lnTo>
                    <a:pt x="149" y="144"/>
                  </a:lnTo>
                  <a:lnTo>
                    <a:pt x="173" y="152"/>
                  </a:lnTo>
                  <a:lnTo>
                    <a:pt x="31" y="537"/>
                  </a:ln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2" name="Rectangle 8"/>
          <p:cNvSpPr/>
          <p:nvPr/>
        </p:nvSpPr>
        <p:spPr>
          <a:xfrm>
            <a:off x="468313" y="2151063"/>
            <a:ext cx="8675687" cy="2246312"/>
          </a:xfrm>
          <a:prstGeom prst="rect">
            <a:avLst/>
          </a:prstGeom>
          <a:noFill/>
          <a:ln w="9525">
            <a:noFill/>
          </a:ln>
        </p:spPr>
        <p:txBody>
          <a:bodyPr anchor="ctr">
            <a:spAutoFit/>
          </a:bodyPr>
          <a:lstStyle/>
          <a:p>
            <a:pPr eaLnBrk="1" hangingPunct="1">
              <a:lnSpc>
                <a:spcPct val="150000"/>
              </a:lnSpc>
              <a:buFont typeface="Arial" panose="020B0604020202020204" pitchFamily="34" charset="0"/>
              <a:buNone/>
              <a:defRPr/>
            </a:pPr>
            <a:r>
              <a:rPr lang="en-US" altLang="zh-CN" sz="2400" dirty="0">
                <a:solidFill>
                  <a:srgbClr val="000000"/>
                </a:solidFill>
                <a:latin typeface="+mn-lt"/>
                <a:ea typeface="+mn-ea"/>
                <a:cs typeface="+mn-ea"/>
                <a:sym typeface="+mn-lt"/>
              </a:rPr>
              <a:t>1</a:t>
            </a:r>
            <a:r>
              <a:rPr lang="zh-CN" altLang="en-US" sz="2400" dirty="0">
                <a:solidFill>
                  <a:srgbClr val="000000"/>
                </a:solidFill>
                <a:latin typeface="+mn-lt"/>
                <a:ea typeface="+mn-ea"/>
                <a:cs typeface="+mn-ea"/>
                <a:sym typeface="+mn-lt"/>
              </a:rPr>
              <a:t>．了解古今词义的变化，积累重要的文言常用词语。</a:t>
            </a:r>
          </a:p>
          <a:p>
            <a:pPr eaLnBrk="1" hangingPunct="1">
              <a:lnSpc>
                <a:spcPct val="150000"/>
              </a:lnSpc>
              <a:buFont typeface="Arial" panose="020B0604020202020204" pitchFamily="34" charset="0"/>
              <a:buNone/>
              <a:defRPr/>
            </a:pPr>
            <a:r>
              <a:rPr lang="en-US" altLang="zh-CN" sz="2400" dirty="0">
                <a:solidFill>
                  <a:srgbClr val="000000"/>
                </a:solidFill>
                <a:latin typeface="+mn-lt"/>
                <a:ea typeface="+mn-ea"/>
                <a:cs typeface="+mn-ea"/>
                <a:sym typeface="+mn-lt"/>
              </a:rPr>
              <a:t>2</a:t>
            </a:r>
            <a:r>
              <a:rPr lang="zh-CN" altLang="en-US" sz="2400" dirty="0">
                <a:solidFill>
                  <a:srgbClr val="000000"/>
                </a:solidFill>
                <a:latin typeface="+mn-lt"/>
                <a:ea typeface="+mn-ea"/>
                <a:cs typeface="+mn-ea"/>
                <a:sym typeface="+mn-lt"/>
              </a:rPr>
              <a:t>． 理清文章脉络，把握文章结构。</a:t>
            </a:r>
          </a:p>
          <a:p>
            <a:pPr eaLnBrk="1" hangingPunct="1">
              <a:lnSpc>
                <a:spcPct val="150000"/>
              </a:lnSpc>
              <a:buFont typeface="Arial" panose="020B0604020202020204" pitchFamily="34" charset="0"/>
              <a:buNone/>
              <a:defRPr/>
            </a:pPr>
            <a:r>
              <a:rPr lang="zh-CN" altLang="en-US" sz="2400" dirty="0">
                <a:solidFill>
                  <a:srgbClr val="000000"/>
                </a:solidFill>
                <a:latin typeface="+mn-lt"/>
                <a:ea typeface="+mn-ea"/>
                <a:cs typeface="+mn-ea"/>
                <a:sym typeface="+mn-lt"/>
              </a:rPr>
              <a:t> </a:t>
            </a:r>
          </a:p>
          <a:p>
            <a:pPr marL="285750" fontAlgn="auto">
              <a:lnSpc>
                <a:spcPct val="200000"/>
              </a:lnSpc>
              <a:buFont typeface="Wingdings" panose="05000000000000000000" charset="0"/>
              <a:buNone/>
              <a:defRPr/>
            </a:pPr>
            <a:endParaRPr lang="zh-CN" altLang="en-US" sz="1600" noProof="1">
              <a:solidFill>
                <a:srgbClr val="000000"/>
              </a:solidFill>
              <a:latin typeface="+mn-lt"/>
              <a:ea typeface="+mn-ea"/>
              <a:cs typeface="+mn-ea"/>
              <a:sym typeface="+mn-lt"/>
            </a:endParaRPr>
          </a:p>
        </p:txBody>
      </p:sp>
    </p:spTree>
  </p:cSld>
  <p:clrMapOvr>
    <a:masterClrMapping/>
  </p:clrMapOvr>
  <p:transition>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4" name="组合 1"/>
          <p:cNvGrpSpPr>
            <a:grpSpLocks/>
          </p:cNvGrpSpPr>
          <p:nvPr/>
        </p:nvGrpSpPr>
        <p:grpSpPr bwMode="auto">
          <a:xfrm>
            <a:off x="3317876" y="427038"/>
            <a:ext cx="2826474" cy="584775"/>
            <a:chOff x="4536501" y="331476"/>
            <a:chExt cx="2826136" cy="586021"/>
          </a:xfrm>
        </p:grpSpPr>
        <p:sp>
          <p:nvSpPr>
            <p:cNvPr id="10247" name="TextBox 76"/>
            <p:cNvSpPr txBox="1">
              <a:spLocks noChangeArrowheads="1"/>
            </p:cNvSpPr>
            <p:nvPr/>
          </p:nvSpPr>
          <p:spPr bwMode="auto">
            <a:xfrm>
              <a:off x="5171273" y="331476"/>
              <a:ext cx="2191364" cy="586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algn="ctr" eaLnBrk="1" hangingPunct="1">
                <a:buFont typeface="Arial" pitchFamily="34" charset="0"/>
                <a:buNone/>
              </a:pPr>
              <a:r>
                <a:rPr lang="zh-CN" altLang="en-US" sz="3200" b="1">
                  <a:solidFill>
                    <a:srgbClr val="000000"/>
                  </a:solidFill>
                  <a:latin typeface="+mn-lt"/>
                  <a:ea typeface="+mn-ea"/>
                  <a:cs typeface="+mn-ea"/>
                  <a:sym typeface="+mn-lt"/>
                </a:rPr>
                <a:t>了 解 作 者</a:t>
              </a:r>
            </a:p>
          </p:txBody>
        </p:sp>
        <p:sp>
          <p:nvSpPr>
            <p:cNvPr id="10248" name="Freeform 27"/>
            <p:cNvSpPr>
              <a:spLocks noEditPoints="1" noChangeArrowheads="1"/>
            </p:cNvSpPr>
            <p:nvPr/>
          </p:nvSpPr>
          <p:spPr bwMode="auto">
            <a:xfrm>
              <a:off x="4536501" y="439897"/>
              <a:ext cx="418943" cy="368922"/>
            </a:xfrm>
            <a:custGeom>
              <a:avLst/>
              <a:gdLst>
                <a:gd name="T0" fmla="*/ 2147483646 w 683"/>
                <a:gd name="T1" fmla="*/ 2147483646 h 601"/>
                <a:gd name="T2" fmla="*/ 2147483646 w 683"/>
                <a:gd name="T3" fmla="*/ 2147483646 h 601"/>
                <a:gd name="T4" fmla="*/ 2147483646 w 683"/>
                <a:gd name="T5" fmla="*/ 2147483646 h 601"/>
                <a:gd name="T6" fmla="*/ 2147483646 w 683"/>
                <a:gd name="T7" fmla="*/ 2147483646 h 601"/>
                <a:gd name="T8" fmla="*/ 2147483646 w 683"/>
                <a:gd name="T9" fmla="*/ 2147483646 h 601"/>
                <a:gd name="T10" fmla="*/ 2147483646 w 683"/>
                <a:gd name="T11" fmla="*/ 2147483646 h 601"/>
                <a:gd name="T12" fmla="*/ 2147483646 w 683"/>
                <a:gd name="T13" fmla="*/ 2147483646 h 601"/>
                <a:gd name="T14" fmla="*/ 2147483646 w 683"/>
                <a:gd name="T15" fmla="*/ 2147483646 h 601"/>
                <a:gd name="T16" fmla="*/ 2147483646 w 683"/>
                <a:gd name="T17" fmla="*/ 2147483646 h 601"/>
                <a:gd name="T18" fmla="*/ 2147483646 w 683"/>
                <a:gd name="T19" fmla="*/ 2147483646 h 601"/>
                <a:gd name="T20" fmla="*/ 2147483646 w 683"/>
                <a:gd name="T21" fmla="*/ 2147483646 h 601"/>
                <a:gd name="T22" fmla="*/ 2147483646 w 683"/>
                <a:gd name="T23" fmla="*/ 2147483646 h 601"/>
                <a:gd name="T24" fmla="*/ 2147483646 w 683"/>
                <a:gd name="T25" fmla="*/ 2147483646 h 601"/>
                <a:gd name="T26" fmla="*/ 2147483646 w 683"/>
                <a:gd name="T27" fmla="*/ 2147483646 h 601"/>
                <a:gd name="T28" fmla="*/ 2147483646 w 683"/>
                <a:gd name="T29" fmla="*/ 2147483646 h 601"/>
                <a:gd name="T30" fmla="*/ 2147483646 w 683"/>
                <a:gd name="T31" fmla="*/ 2147483646 h 601"/>
                <a:gd name="T32" fmla="*/ 2147483646 w 683"/>
                <a:gd name="T33" fmla="*/ 2147483646 h 601"/>
                <a:gd name="T34" fmla="*/ 2147483646 w 683"/>
                <a:gd name="T35" fmla="*/ 2147483646 h 601"/>
                <a:gd name="T36" fmla="*/ 2147483646 w 683"/>
                <a:gd name="T37" fmla="*/ 2147483646 h 601"/>
                <a:gd name="T38" fmla="*/ 2147483646 w 683"/>
                <a:gd name="T39" fmla="*/ 2147483646 h 601"/>
                <a:gd name="T40" fmla="*/ 2147483646 w 683"/>
                <a:gd name="T41" fmla="*/ 2147483646 h 601"/>
                <a:gd name="T42" fmla="*/ 2147483646 w 683"/>
                <a:gd name="T43" fmla="*/ 2147483646 h 601"/>
                <a:gd name="T44" fmla="*/ 2147483646 w 683"/>
                <a:gd name="T45" fmla="*/ 2147483646 h 601"/>
                <a:gd name="T46" fmla="*/ 2147483646 w 683"/>
                <a:gd name="T47" fmla="*/ 2147483646 h 601"/>
                <a:gd name="T48" fmla="*/ 2147483646 w 683"/>
                <a:gd name="T49" fmla="*/ 2147483646 h 601"/>
                <a:gd name="T50" fmla="*/ 2147483646 w 683"/>
                <a:gd name="T51" fmla="*/ 2147483646 h 601"/>
                <a:gd name="T52" fmla="*/ 2147483646 w 683"/>
                <a:gd name="T53" fmla="*/ 2147483646 h 601"/>
                <a:gd name="T54" fmla="*/ 2147483646 w 683"/>
                <a:gd name="T55" fmla="*/ 2147483646 h 601"/>
                <a:gd name="T56" fmla="*/ 2147483646 w 683"/>
                <a:gd name="T57" fmla="*/ 2147483646 h 601"/>
                <a:gd name="T58" fmla="*/ 2147483646 w 683"/>
                <a:gd name="T59" fmla="*/ 2147483646 h 601"/>
                <a:gd name="T60" fmla="*/ 2147483646 w 683"/>
                <a:gd name="T61" fmla="*/ 2147483646 h 601"/>
                <a:gd name="T62" fmla="*/ 2147483646 w 683"/>
                <a:gd name="T63" fmla="*/ 2147483646 h 601"/>
                <a:gd name="T64" fmla="*/ 2147483646 w 683"/>
                <a:gd name="T65" fmla="*/ 2147483646 h 601"/>
                <a:gd name="T66" fmla="*/ 2147483646 w 683"/>
                <a:gd name="T67" fmla="*/ 2147483646 h 601"/>
                <a:gd name="T68" fmla="*/ 2147483646 w 683"/>
                <a:gd name="T69" fmla="*/ 2147483646 h 601"/>
                <a:gd name="T70" fmla="*/ 2147483646 w 683"/>
                <a:gd name="T71" fmla="*/ 2147483646 h 601"/>
                <a:gd name="T72" fmla="*/ 2147483646 w 683"/>
                <a:gd name="T73" fmla="*/ 2147483646 h 601"/>
                <a:gd name="T74" fmla="*/ 2147483646 w 683"/>
                <a:gd name="T75" fmla="*/ 2147483646 h 601"/>
                <a:gd name="T76" fmla="*/ 2147483646 w 683"/>
                <a:gd name="T77" fmla="*/ 2147483646 h 601"/>
                <a:gd name="T78" fmla="*/ 2147483646 w 683"/>
                <a:gd name="T79" fmla="*/ 2147483646 h 601"/>
                <a:gd name="T80" fmla="*/ 2147483646 w 683"/>
                <a:gd name="T81" fmla="*/ 2147483646 h 601"/>
                <a:gd name="T82" fmla="*/ 2147483646 w 683"/>
                <a:gd name="T83" fmla="*/ 2147483646 h 601"/>
                <a:gd name="T84" fmla="*/ 2147483646 w 683"/>
                <a:gd name="T85" fmla="*/ 2147483646 h 601"/>
                <a:gd name="T86" fmla="*/ 2147483646 w 683"/>
                <a:gd name="T87" fmla="*/ 2147483646 h 601"/>
                <a:gd name="T88" fmla="*/ 2147483646 w 683"/>
                <a:gd name="T89" fmla="*/ 2147483646 h 601"/>
                <a:gd name="T90" fmla="*/ 2147483646 w 683"/>
                <a:gd name="T91" fmla="*/ 2147483646 h 601"/>
                <a:gd name="T92" fmla="*/ 2147483646 w 683"/>
                <a:gd name="T93" fmla="*/ 2147483646 h 601"/>
                <a:gd name="T94" fmla="*/ 2147483646 w 683"/>
                <a:gd name="T95" fmla="*/ 2147483646 h 601"/>
                <a:gd name="T96" fmla="*/ 2147483646 w 683"/>
                <a:gd name="T97" fmla="*/ 2147483646 h 601"/>
                <a:gd name="T98" fmla="*/ 2147483646 w 683"/>
                <a:gd name="T99" fmla="*/ 2147483646 h 601"/>
                <a:gd name="T100" fmla="*/ 2147483646 w 683"/>
                <a:gd name="T101" fmla="*/ 2147483646 h 601"/>
                <a:gd name="T102" fmla="*/ 2147483646 w 683"/>
                <a:gd name="T103" fmla="*/ 2147483646 h 601"/>
                <a:gd name="T104" fmla="*/ 2147483646 w 683"/>
                <a:gd name="T105" fmla="*/ 2147483646 h 6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83"/>
                <a:gd name="T160" fmla="*/ 0 h 601"/>
                <a:gd name="T161" fmla="*/ 683 w 683"/>
                <a:gd name="T162" fmla="*/ 601 h 60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83" h="601">
                  <a:moveTo>
                    <a:pt x="591" y="381"/>
                  </a:moveTo>
                  <a:lnTo>
                    <a:pt x="284" y="381"/>
                  </a:lnTo>
                  <a:cubicBezTo>
                    <a:pt x="284" y="385"/>
                    <a:pt x="283" y="389"/>
                    <a:pt x="282" y="392"/>
                  </a:cubicBezTo>
                  <a:lnTo>
                    <a:pt x="595" y="392"/>
                  </a:lnTo>
                  <a:cubicBezTo>
                    <a:pt x="593" y="389"/>
                    <a:pt x="592" y="385"/>
                    <a:pt x="591" y="381"/>
                  </a:cubicBezTo>
                  <a:close/>
                  <a:moveTo>
                    <a:pt x="589" y="359"/>
                  </a:moveTo>
                  <a:lnTo>
                    <a:pt x="285" y="359"/>
                  </a:lnTo>
                  <a:cubicBezTo>
                    <a:pt x="285" y="363"/>
                    <a:pt x="285" y="367"/>
                    <a:pt x="285" y="371"/>
                  </a:cubicBezTo>
                  <a:lnTo>
                    <a:pt x="589" y="371"/>
                  </a:lnTo>
                  <a:cubicBezTo>
                    <a:pt x="588" y="367"/>
                    <a:pt x="588" y="363"/>
                    <a:pt x="589" y="359"/>
                  </a:cubicBezTo>
                  <a:close/>
                  <a:moveTo>
                    <a:pt x="595" y="338"/>
                  </a:moveTo>
                  <a:lnTo>
                    <a:pt x="282" y="338"/>
                  </a:lnTo>
                  <a:cubicBezTo>
                    <a:pt x="283" y="342"/>
                    <a:pt x="284" y="345"/>
                    <a:pt x="284" y="349"/>
                  </a:cubicBezTo>
                  <a:lnTo>
                    <a:pt x="591" y="349"/>
                  </a:lnTo>
                  <a:cubicBezTo>
                    <a:pt x="592" y="345"/>
                    <a:pt x="593" y="341"/>
                    <a:pt x="595" y="338"/>
                  </a:cubicBezTo>
                  <a:close/>
                  <a:moveTo>
                    <a:pt x="269" y="324"/>
                  </a:moveTo>
                  <a:lnTo>
                    <a:pt x="269" y="408"/>
                  </a:lnTo>
                  <a:lnTo>
                    <a:pt x="607" y="408"/>
                  </a:lnTo>
                  <a:lnTo>
                    <a:pt x="607" y="432"/>
                  </a:lnTo>
                  <a:lnTo>
                    <a:pt x="261" y="432"/>
                  </a:lnTo>
                  <a:cubicBezTo>
                    <a:pt x="251" y="432"/>
                    <a:pt x="242" y="425"/>
                    <a:pt x="242" y="416"/>
                  </a:cubicBezTo>
                  <a:lnTo>
                    <a:pt x="242" y="316"/>
                  </a:lnTo>
                  <a:cubicBezTo>
                    <a:pt x="242" y="307"/>
                    <a:pt x="251" y="300"/>
                    <a:pt x="261" y="300"/>
                  </a:cubicBezTo>
                  <a:lnTo>
                    <a:pt x="607" y="300"/>
                  </a:lnTo>
                  <a:lnTo>
                    <a:pt x="607" y="324"/>
                  </a:lnTo>
                  <a:lnTo>
                    <a:pt x="269" y="324"/>
                  </a:lnTo>
                  <a:close/>
                  <a:moveTo>
                    <a:pt x="367" y="56"/>
                  </a:moveTo>
                  <a:cubicBezTo>
                    <a:pt x="354" y="55"/>
                    <a:pt x="348" y="48"/>
                    <a:pt x="345" y="39"/>
                  </a:cubicBezTo>
                  <a:cubicBezTo>
                    <a:pt x="342" y="31"/>
                    <a:pt x="343" y="26"/>
                    <a:pt x="343" y="18"/>
                  </a:cubicBezTo>
                  <a:cubicBezTo>
                    <a:pt x="342" y="8"/>
                    <a:pt x="336" y="5"/>
                    <a:pt x="335" y="3"/>
                  </a:cubicBezTo>
                  <a:cubicBezTo>
                    <a:pt x="335" y="2"/>
                    <a:pt x="337" y="1"/>
                    <a:pt x="341" y="1"/>
                  </a:cubicBezTo>
                  <a:cubicBezTo>
                    <a:pt x="344" y="1"/>
                    <a:pt x="347" y="0"/>
                    <a:pt x="350" y="1"/>
                  </a:cubicBezTo>
                  <a:cubicBezTo>
                    <a:pt x="356" y="1"/>
                    <a:pt x="365" y="2"/>
                    <a:pt x="366" y="2"/>
                  </a:cubicBezTo>
                  <a:cubicBezTo>
                    <a:pt x="385" y="6"/>
                    <a:pt x="409" y="16"/>
                    <a:pt x="411" y="39"/>
                  </a:cubicBezTo>
                  <a:cubicBezTo>
                    <a:pt x="413" y="49"/>
                    <a:pt x="412" y="61"/>
                    <a:pt x="402" y="65"/>
                  </a:cubicBezTo>
                  <a:cubicBezTo>
                    <a:pt x="395" y="55"/>
                    <a:pt x="378" y="57"/>
                    <a:pt x="367" y="56"/>
                  </a:cubicBezTo>
                  <a:close/>
                  <a:moveTo>
                    <a:pt x="394" y="102"/>
                  </a:moveTo>
                  <a:cubicBezTo>
                    <a:pt x="385" y="99"/>
                    <a:pt x="378" y="99"/>
                    <a:pt x="366" y="105"/>
                  </a:cubicBezTo>
                  <a:cubicBezTo>
                    <a:pt x="342" y="116"/>
                    <a:pt x="331" y="144"/>
                    <a:pt x="333" y="169"/>
                  </a:cubicBezTo>
                  <a:cubicBezTo>
                    <a:pt x="334" y="186"/>
                    <a:pt x="341" y="205"/>
                    <a:pt x="353" y="218"/>
                  </a:cubicBezTo>
                  <a:cubicBezTo>
                    <a:pt x="349" y="207"/>
                    <a:pt x="346" y="195"/>
                    <a:pt x="345" y="184"/>
                  </a:cubicBezTo>
                  <a:cubicBezTo>
                    <a:pt x="343" y="154"/>
                    <a:pt x="354" y="121"/>
                    <a:pt x="380" y="107"/>
                  </a:cubicBezTo>
                  <a:cubicBezTo>
                    <a:pt x="385" y="105"/>
                    <a:pt x="390" y="103"/>
                    <a:pt x="394" y="102"/>
                  </a:cubicBezTo>
                  <a:close/>
                  <a:moveTo>
                    <a:pt x="486" y="87"/>
                  </a:moveTo>
                  <a:cubicBezTo>
                    <a:pt x="519" y="102"/>
                    <a:pt x="539" y="139"/>
                    <a:pt x="537" y="182"/>
                  </a:cubicBezTo>
                  <a:cubicBezTo>
                    <a:pt x="533" y="239"/>
                    <a:pt x="490" y="285"/>
                    <a:pt x="441" y="285"/>
                  </a:cubicBezTo>
                  <a:cubicBezTo>
                    <a:pt x="435" y="285"/>
                    <a:pt x="429" y="280"/>
                    <a:pt x="424" y="278"/>
                  </a:cubicBezTo>
                  <a:cubicBezTo>
                    <a:pt x="418" y="280"/>
                    <a:pt x="412" y="285"/>
                    <a:pt x="406" y="285"/>
                  </a:cubicBezTo>
                  <a:cubicBezTo>
                    <a:pt x="357" y="285"/>
                    <a:pt x="315" y="239"/>
                    <a:pt x="311" y="182"/>
                  </a:cubicBezTo>
                  <a:cubicBezTo>
                    <a:pt x="308" y="139"/>
                    <a:pt x="329" y="102"/>
                    <a:pt x="361" y="87"/>
                  </a:cubicBezTo>
                  <a:cubicBezTo>
                    <a:pt x="385" y="75"/>
                    <a:pt x="397" y="79"/>
                    <a:pt x="417" y="88"/>
                  </a:cubicBezTo>
                  <a:cubicBezTo>
                    <a:pt x="415" y="72"/>
                    <a:pt x="414" y="48"/>
                    <a:pt x="430" y="30"/>
                  </a:cubicBezTo>
                  <a:cubicBezTo>
                    <a:pt x="434" y="28"/>
                    <a:pt x="443" y="32"/>
                    <a:pt x="443" y="40"/>
                  </a:cubicBezTo>
                  <a:cubicBezTo>
                    <a:pt x="430" y="55"/>
                    <a:pt x="429" y="76"/>
                    <a:pt x="429" y="88"/>
                  </a:cubicBezTo>
                  <a:cubicBezTo>
                    <a:pt x="450" y="79"/>
                    <a:pt x="462" y="75"/>
                    <a:pt x="486" y="87"/>
                  </a:cubicBezTo>
                  <a:close/>
                  <a:moveTo>
                    <a:pt x="237" y="540"/>
                  </a:moveTo>
                  <a:lnTo>
                    <a:pt x="635" y="540"/>
                  </a:lnTo>
                  <a:cubicBezTo>
                    <a:pt x="635" y="544"/>
                    <a:pt x="636" y="549"/>
                    <a:pt x="637" y="553"/>
                  </a:cubicBezTo>
                  <a:lnTo>
                    <a:pt x="231" y="553"/>
                  </a:lnTo>
                  <a:cubicBezTo>
                    <a:pt x="234" y="549"/>
                    <a:pt x="236" y="545"/>
                    <a:pt x="237" y="540"/>
                  </a:cubicBezTo>
                  <a:close/>
                  <a:moveTo>
                    <a:pt x="239" y="515"/>
                  </a:moveTo>
                  <a:lnTo>
                    <a:pt x="634" y="515"/>
                  </a:lnTo>
                  <a:cubicBezTo>
                    <a:pt x="634" y="520"/>
                    <a:pt x="634" y="524"/>
                    <a:pt x="634" y="528"/>
                  </a:cubicBezTo>
                  <a:lnTo>
                    <a:pt x="239" y="528"/>
                  </a:lnTo>
                  <a:cubicBezTo>
                    <a:pt x="240" y="524"/>
                    <a:pt x="240" y="520"/>
                    <a:pt x="239" y="515"/>
                  </a:cubicBezTo>
                  <a:close/>
                  <a:moveTo>
                    <a:pt x="231" y="491"/>
                  </a:moveTo>
                  <a:lnTo>
                    <a:pt x="637" y="491"/>
                  </a:lnTo>
                  <a:cubicBezTo>
                    <a:pt x="636" y="495"/>
                    <a:pt x="635" y="499"/>
                    <a:pt x="635" y="504"/>
                  </a:cubicBezTo>
                  <a:lnTo>
                    <a:pt x="237" y="504"/>
                  </a:lnTo>
                  <a:cubicBezTo>
                    <a:pt x="236" y="499"/>
                    <a:pt x="234" y="495"/>
                    <a:pt x="231" y="491"/>
                  </a:cubicBezTo>
                  <a:close/>
                  <a:moveTo>
                    <a:pt x="652" y="475"/>
                  </a:moveTo>
                  <a:lnTo>
                    <a:pt x="652" y="570"/>
                  </a:lnTo>
                  <a:lnTo>
                    <a:pt x="219" y="570"/>
                  </a:lnTo>
                  <a:lnTo>
                    <a:pt x="219" y="598"/>
                  </a:lnTo>
                  <a:lnTo>
                    <a:pt x="662" y="598"/>
                  </a:lnTo>
                  <a:cubicBezTo>
                    <a:pt x="674" y="598"/>
                    <a:pt x="683" y="590"/>
                    <a:pt x="683" y="580"/>
                  </a:cubicBezTo>
                  <a:lnTo>
                    <a:pt x="683" y="465"/>
                  </a:lnTo>
                  <a:cubicBezTo>
                    <a:pt x="683" y="455"/>
                    <a:pt x="674" y="447"/>
                    <a:pt x="662" y="447"/>
                  </a:cubicBezTo>
                  <a:lnTo>
                    <a:pt x="219" y="447"/>
                  </a:lnTo>
                  <a:lnTo>
                    <a:pt x="219" y="475"/>
                  </a:lnTo>
                  <a:lnTo>
                    <a:pt x="652" y="475"/>
                  </a:lnTo>
                  <a:close/>
                  <a:moveTo>
                    <a:pt x="223" y="189"/>
                  </a:moveTo>
                  <a:lnTo>
                    <a:pt x="93" y="543"/>
                  </a:lnTo>
                  <a:cubicBezTo>
                    <a:pt x="97" y="545"/>
                    <a:pt x="100" y="547"/>
                    <a:pt x="103" y="549"/>
                  </a:cubicBezTo>
                  <a:lnTo>
                    <a:pt x="236" y="188"/>
                  </a:lnTo>
                  <a:cubicBezTo>
                    <a:pt x="232" y="189"/>
                    <a:pt x="228" y="189"/>
                    <a:pt x="223" y="189"/>
                  </a:cubicBezTo>
                  <a:close/>
                  <a:moveTo>
                    <a:pt x="201" y="183"/>
                  </a:moveTo>
                  <a:lnTo>
                    <a:pt x="72" y="534"/>
                  </a:lnTo>
                  <a:cubicBezTo>
                    <a:pt x="76" y="535"/>
                    <a:pt x="79" y="537"/>
                    <a:pt x="83" y="538"/>
                  </a:cubicBezTo>
                  <a:lnTo>
                    <a:pt x="213" y="187"/>
                  </a:lnTo>
                  <a:cubicBezTo>
                    <a:pt x="209" y="186"/>
                    <a:pt x="205" y="185"/>
                    <a:pt x="201" y="183"/>
                  </a:cubicBezTo>
                  <a:close/>
                  <a:moveTo>
                    <a:pt x="183" y="168"/>
                  </a:moveTo>
                  <a:lnTo>
                    <a:pt x="50" y="529"/>
                  </a:lnTo>
                  <a:cubicBezTo>
                    <a:pt x="53" y="530"/>
                    <a:pt x="57" y="531"/>
                    <a:pt x="62" y="531"/>
                  </a:cubicBezTo>
                  <a:lnTo>
                    <a:pt x="192" y="177"/>
                  </a:lnTo>
                  <a:cubicBezTo>
                    <a:pt x="189" y="175"/>
                    <a:pt x="185" y="172"/>
                    <a:pt x="183" y="168"/>
                  </a:cubicBezTo>
                  <a:close/>
                  <a:moveTo>
                    <a:pt x="31" y="537"/>
                  </a:moveTo>
                  <a:lnTo>
                    <a:pt x="114" y="568"/>
                  </a:lnTo>
                  <a:lnTo>
                    <a:pt x="256" y="183"/>
                  </a:lnTo>
                  <a:lnTo>
                    <a:pt x="280" y="192"/>
                  </a:lnTo>
                  <a:lnTo>
                    <a:pt x="135" y="585"/>
                  </a:lnTo>
                  <a:cubicBezTo>
                    <a:pt x="131" y="595"/>
                    <a:pt x="121" y="601"/>
                    <a:pt x="112" y="597"/>
                  </a:cubicBezTo>
                  <a:lnTo>
                    <a:pt x="13" y="561"/>
                  </a:lnTo>
                  <a:cubicBezTo>
                    <a:pt x="4" y="558"/>
                    <a:pt x="0" y="547"/>
                    <a:pt x="4" y="536"/>
                  </a:cubicBezTo>
                  <a:lnTo>
                    <a:pt x="149" y="144"/>
                  </a:lnTo>
                  <a:lnTo>
                    <a:pt x="173" y="152"/>
                  </a:lnTo>
                  <a:lnTo>
                    <a:pt x="31" y="537"/>
                  </a:ln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10245" name="Rectangle 8"/>
          <p:cNvSpPr>
            <a:spLocks noChangeArrowheads="1"/>
          </p:cNvSpPr>
          <p:nvPr/>
        </p:nvSpPr>
        <p:spPr bwMode="auto">
          <a:xfrm>
            <a:off x="3017838" y="1373188"/>
            <a:ext cx="5475287" cy="526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1" hangingPunct="1">
              <a:buFont typeface="Arial" pitchFamily="34" charset="0"/>
              <a:buNone/>
            </a:pPr>
            <a:r>
              <a:rPr lang="zh-CN" altLang="zh-CN" sz="2400">
                <a:latin typeface="+mn-lt"/>
                <a:ea typeface="+mn-ea"/>
                <a:cs typeface="+mn-ea"/>
                <a:sym typeface="+mn-lt"/>
              </a:rPr>
              <a:t>陶渊明（</a:t>
            </a:r>
            <a:r>
              <a:rPr lang="en-US" altLang="zh-CN" sz="2400">
                <a:latin typeface="+mn-lt"/>
                <a:ea typeface="+mn-ea"/>
                <a:cs typeface="+mn-ea"/>
                <a:sym typeface="+mn-lt"/>
              </a:rPr>
              <a:t>365</a:t>
            </a:r>
            <a:r>
              <a:rPr lang="zh-CN" altLang="zh-CN" sz="2400">
                <a:latin typeface="+mn-lt"/>
                <a:ea typeface="+mn-ea"/>
                <a:cs typeface="+mn-ea"/>
                <a:sym typeface="+mn-lt"/>
              </a:rPr>
              <a:t>－</a:t>
            </a:r>
            <a:r>
              <a:rPr lang="en-US" altLang="zh-CN" sz="2400">
                <a:latin typeface="+mn-lt"/>
                <a:ea typeface="+mn-ea"/>
                <a:cs typeface="+mn-ea"/>
                <a:sym typeface="+mn-lt"/>
              </a:rPr>
              <a:t>427</a:t>
            </a:r>
            <a:r>
              <a:rPr lang="zh-CN" altLang="zh-CN" sz="2400">
                <a:latin typeface="+mn-lt"/>
                <a:ea typeface="+mn-ea"/>
                <a:cs typeface="+mn-ea"/>
                <a:sym typeface="+mn-lt"/>
              </a:rPr>
              <a:t>），一名潜，字元亮，世称靖节先生。浔阳柴桑（今九江西南）人。我国古代杰出的文学家。他受家庭教养和儒家思想的影响，年少时就有</a:t>
            </a:r>
            <a:r>
              <a:rPr lang="zh-CN" altLang="zh-CN" sz="2400" b="1">
                <a:solidFill>
                  <a:srgbClr val="FF0000"/>
                </a:solidFill>
                <a:latin typeface="+mn-lt"/>
                <a:ea typeface="+mn-ea"/>
                <a:cs typeface="+mn-ea"/>
                <a:sym typeface="+mn-lt"/>
              </a:rPr>
              <a:t>“大济苍生”</a:t>
            </a:r>
            <a:r>
              <a:rPr lang="zh-CN" altLang="zh-CN" sz="2400">
                <a:latin typeface="+mn-lt"/>
                <a:ea typeface="+mn-ea"/>
                <a:cs typeface="+mn-ea"/>
                <a:sym typeface="+mn-lt"/>
              </a:rPr>
              <a:t>的壮志。时值东晋和宋的易代之际，社会动荡不安，</a:t>
            </a:r>
            <a:r>
              <a:rPr lang="zh-CN" altLang="zh-CN" sz="2400" b="1">
                <a:solidFill>
                  <a:srgbClr val="FF0000"/>
                </a:solidFill>
                <a:latin typeface="+mn-lt"/>
                <a:ea typeface="+mn-ea"/>
                <a:cs typeface="+mn-ea"/>
                <a:sym typeface="+mn-lt"/>
              </a:rPr>
              <a:t>壮志难酬</a:t>
            </a:r>
            <a:r>
              <a:rPr lang="zh-CN" altLang="zh-CN" sz="2400" b="1">
                <a:latin typeface="+mn-lt"/>
                <a:ea typeface="+mn-ea"/>
                <a:cs typeface="+mn-ea"/>
                <a:sym typeface="+mn-lt"/>
              </a:rPr>
              <a:t>，</a:t>
            </a:r>
            <a:r>
              <a:rPr lang="zh-CN" altLang="zh-CN" sz="2400">
                <a:latin typeface="+mn-lt"/>
                <a:ea typeface="+mn-ea"/>
                <a:cs typeface="+mn-ea"/>
                <a:sym typeface="+mn-lt"/>
              </a:rPr>
              <a:t>二十九岁开始，先后做过几任小官，他深感仕途凶险，终于在</a:t>
            </a:r>
            <a:r>
              <a:rPr lang="en-US" altLang="zh-CN" sz="2400">
                <a:latin typeface="+mn-lt"/>
                <a:ea typeface="+mn-ea"/>
                <a:cs typeface="+mn-ea"/>
                <a:sym typeface="+mn-lt"/>
              </a:rPr>
              <a:t>41</a:t>
            </a:r>
            <a:r>
              <a:rPr lang="zh-CN" altLang="zh-CN" sz="2400">
                <a:latin typeface="+mn-lt"/>
                <a:ea typeface="+mn-ea"/>
                <a:cs typeface="+mn-ea"/>
                <a:sym typeface="+mn-lt"/>
              </a:rPr>
              <a:t>岁辞官回乡，并作《归去来兮辞》以</a:t>
            </a:r>
            <a:r>
              <a:rPr lang="zh-CN" altLang="zh-CN" sz="2400" b="1">
                <a:solidFill>
                  <a:srgbClr val="FF0000"/>
                </a:solidFill>
                <a:latin typeface="+mn-lt"/>
                <a:ea typeface="+mn-ea"/>
                <a:cs typeface="+mn-ea"/>
                <a:sym typeface="+mn-lt"/>
              </a:rPr>
              <a:t>明其志</a:t>
            </a:r>
            <a:r>
              <a:rPr lang="zh-CN" altLang="zh-CN" sz="2400">
                <a:latin typeface="+mn-lt"/>
                <a:ea typeface="+mn-ea"/>
                <a:cs typeface="+mn-ea"/>
                <a:sym typeface="+mn-lt"/>
              </a:rPr>
              <a:t>。从此过着“躬耕自资”的</a:t>
            </a:r>
            <a:r>
              <a:rPr lang="zh-CN" altLang="zh-CN" sz="2400" b="1">
                <a:solidFill>
                  <a:srgbClr val="FF0000"/>
                </a:solidFill>
                <a:latin typeface="+mn-lt"/>
                <a:ea typeface="+mn-ea"/>
                <a:cs typeface="+mn-ea"/>
                <a:sym typeface="+mn-lt"/>
              </a:rPr>
              <a:t>隐居生活</a:t>
            </a:r>
            <a:r>
              <a:rPr lang="zh-CN" altLang="zh-CN" sz="2400">
                <a:latin typeface="+mn-lt"/>
                <a:ea typeface="+mn-ea"/>
                <a:cs typeface="+mn-ea"/>
                <a:sym typeface="+mn-lt"/>
              </a:rPr>
              <a:t>。他所作的诗文多描写田园风光，表现农村生活情趣，抒发他</a:t>
            </a:r>
            <a:r>
              <a:rPr lang="zh-CN" altLang="zh-CN" sz="2400" b="1">
                <a:solidFill>
                  <a:srgbClr val="FF0000"/>
                </a:solidFill>
                <a:latin typeface="+mn-lt"/>
                <a:ea typeface="+mn-ea"/>
                <a:cs typeface="+mn-ea"/>
                <a:sym typeface="+mn-lt"/>
              </a:rPr>
              <a:t>热爱田园生活</a:t>
            </a:r>
            <a:r>
              <a:rPr lang="zh-CN" altLang="zh-CN" sz="2400">
                <a:latin typeface="+mn-lt"/>
                <a:ea typeface="+mn-ea"/>
                <a:cs typeface="+mn-ea"/>
                <a:sym typeface="+mn-lt"/>
              </a:rPr>
              <a:t>的情怀，表现他不愿为五斗米折腰，不愿与统治者同流合污的高尚情操。</a:t>
            </a:r>
          </a:p>
        </p:txBody>
      </p:sp>
      <p:pic>
        <p:nvPicPr>
          <p:cNvPr id="2" name="图片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3033" y="1725233"/>
            <a:ext cx="2470484" cy="319237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ransition>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68" name="组合 1"/>
          <p:cNvGrpSpPr>
            <a:grpSpLocks/>
          </p:cNvGrpSpPr>
          <p:nvPr/>
        </p:nvGrpSpPr>
        <p:grpSpPr bwMode="auto">
          <a:xfrm>
            <a:off x="2349500" y="784225"/>
            <a:ext cx="4378325" cy="585788"/>
            <a:chOff x="4536501" y="302357"/>
            <a:chExt cx="3713228" cy="585584"/>
          </a:xfrm>
        </p:grpSpPr>
        <p:sp>
          <p:nvSpPr>
            <p:cNvPr id="11278" name="TextBox 76"/>
            <p:cNvSpPr txBox="1">
              <a:spLocks noChangeArrowheads="1"/>
            </p:cNvSpPr>
            <p:nvPr/>
          </p:nvSpPr>
          <p:spPr bwMode="auto">
            <a:xfrm>
              <a:off x="4948814" y="302357"/>
              <a:ext cx="3300915" cy="58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algn="ctr" eaLnBrk="1" hangingPunct="1">
                <a:buFont typeface="Arial" pitchFamily="34" charset="0"/>
                <a:buNone/>
              </a:pPr>
              <a:r>
                <a:rPr lang="zh-CN" altLang="en-US" sz="3200">
                  <a:solidFill>
                    <a:srgbClr val="000000"/>
                  </a:solidFill>
                  <a:latin typeface="+mn-lt"/>
                  <a:ea typeface="+mn-ea"/>
                  <a:cs typeface="+mn-ea"/>
                  <a:sym typeface="+mn-lt"/>
                </a:rPr>
                <a:t>朗读课文，疏通文字</a:t>
              </a:r>
            </a:p>
          </p:txBody>
        </p:sp>
        <p:sp>
          <p:nvSpPr>
            <p:cNvPr id="11279" name="Freeform 27"/>
            <p:cNvSpPr>
              <a:spLocks noEditPoints="1" noChangeArrowheads="1"/>
            </p:cNvSpPr>
            <p:nvPr/>
          </p:nvSpPr>
          <p:spPr bwMode="auto">
            <a:xfrm>
              <a:off x="4536501" y="439897"/>
              <a:ext cx="418943" cy="368922"/>
            </a:xfrm>
            <a:custGeom>
              <a:avLst/>
              <a:gdLst>
                <a:gd name="T0" fmla="*/ 2147483646 w 683"/>
                <a:gd name="T1" fmla="*/ 2147483646 h 601"/>
                <a:gd name="T2" fmla="*/ 2147483646 w 683"/>
                <a:gd name="T3" fmla="*/ 2147483646 h 601"/>
                <a:gd name="T4" fmla="*/ 2147483646 w 683"/>
                <a:gd name="T5" fmla="*/ 2147483646 h 601"/>
                <a:gd name="T6" fmla="*/ 2147483646 w 683"/>
                <a:gd name="T7" fmla="*/ 2147483646 h 601"/>
                <a:gd name="T8" fmla="*/ 2147483646 w 683"/>
                <a:gd name="T9" fmla="*/ 2147483646 h 601"/>
                <a:gd name="T10" fmla="*/ 2147483646 w 683"/>
                <a:gd name="T11" fmla="*/ 2147483646 h 601"/>
                <a:gd name="T12" fmla="*/ 2147483646 w 683"/>
                <a:gd name="T13" fmla="*/ 2147483646 h 601"/>
                <a:gd name="T14" fmla="*/ 2147483646 w 683"/>
                <a:gd name="T15" fmla="*/ 2147483646 h 601"/>
                <a:gd name="T16" fmla="*/ 2147483646 w 683"/>
                <a:gd name="T17" fmla="*/ 2147483646 h 601"/>
                <a:gd name="T18" fmla="*/ 2147483646 w 683"/>
                <a:gd name="T19" fmla="*/ 2147483646 h 601"/>
                <a:gd name="T20" fmla="*/ 2147483646 w 683"/>
                <a:gd name="T21" fmla="*/ 2147483646 h 601"/>
                <a:gd name="T22" fmla="*/ 2147483646 w 683"/>
                <a:gd name="T23" fmla="*/ 2147483646 h 601"/>
                <a:gd name="T24" fmla="*/ 2147483646 w 683"/>
                <a:gd name="T25" fmla="*/ 2147483646 h 601"/>
                <a:gd name="T26" fmla="*/ 2147483646 w 683"/>
                <a:gd name="T27" fmla="*/ 2147483646 h 601"/>
                <a:gd name="T28" fmla="*/ 2147483646 w 683"/>
                <a:gd name="T29" fmla="*/ 2147483646 h 601"/>
                <a:gd name="T30" fmla="*/ 2147483646 w 683"/>
                <a:gd name="T31" fmla="*/ 2147483646 h 601"/>
                <a:gd name="T32" fmla="*/ 2147483646 w 683"/>
                <a:gd name="T33" fmla="*/ 2147483646 h 601"/>
                <a:gd name="T34" fmla="*/ 2147483646 w 683"/>
                <a:gd name="T35" fmla="*/ 2147483646 h 601"/>
                <a:gd name="T36" fmla="*/ 2147483646 w 683"/>
                <a:gd name="T37" fmla="*/ 2147483646 h 601"/>
                <a:gd name="T38" fmla="*/ 2147483646 w 683"/>
                <a:gd name="T39" fmla="*/ 2147483646 h 601"/>
                <a:gd name="T40" fmla="*/ 2147483646 w 683"/>
                <a:gd name="T41" fmla="*/ 2147483646 h 601"/>
                <a:gd name="T42" fmla="*/ 2147483646 w 683"/>
                <a:gd name="T43" fmla="*/ 2147483646 h 601"/>
                <a:gd name="T44" fmla="*/ 2147483646 w 683"/>
                <a:gd name="T45" fmla="*/ 2147483646 h 601"/>
                <a:gd name="T46" fmla="*/ 2147483646 w 683"/>
                <a:gd name="T47" fmla="*/ 2147483646 h 601"/>
                <a:gd name="T48" fmla="*/ 2147483646 w 683"/>
                <a:gd name="T49" fmla="*/ 2147483646 h 601"/>
                <a:gd name="T50" fmla="*/ 2147483646 w 683"/>
                <a:gd name="T51" fmla="*/ 2147483646 h 601"/>
                <a:gd name="T52" fmla="*/ 2147483646 w 683"/>
                <a:gd name="T53" fmla="*/ 2147483646 h 601"/>
                <a:gd name="T54" fmla="*/ 2147483646 w 683"/>
                <a:gd name="T55" fmla="*/ 2147483646 h 601"/>
                <a:gd name="T56" fmla="*/ 2147483646 w 683"/>
                <a:gd name="T57" fmla="*/ 2147483646 h 601"/>
                <a:gd name="T58" fmla="*/ 2147483646 w 683"/>
                <a:gd name="T59" fmla="*/ 2147483646 h 601"/>
                <a:gd name="T60" fmla="*/ 2147483646 w 683"/>
                <a:gd name="T61" fmla="*/ 2147483646 h 601"/>
                <a:gd name="T62" fmla="*/ 2147483646 w 683"/>
                <a:gd name="T63" fmla="*/ 2147483646 h 601"/>
                <a:gd name="T64" fmla="*/ 2147483646 w 683"/>
                <a:gd name="T65" fmla="*/ 2147483646 h 601"/>
                <a:gd name="T66" fmla="*/ 2147483646 w 683"/>
                <a:gd name="T67" fmla="*/ 2147483646 h 601"/>
                <a:gd name="T68" fmla="*/ 2147483646 w 683"/>
                <a:gd name="T69" fmla="*/ 2147483646 h 601"/>
                <a:gd name="T70" fmla="*/ 2147483646 w 683"/>
                <a:gd name="T71" fmla="*/ 2147483646 h 601"/>
                <a:gd name="T72" fmla="*/ 2147483646 w 683"/>
                <a:gd name="T73" fmla="*/ 2147483646 h 601"/>
                <a:gd name="T74" fmla="*/ 2147483646 w 683"/>
                <a:gd name="T75" fmla="*/ 2147483646 h 601"/>
                <a:gd name="T76" fmla="*/ 2147483646 w 683"/>
                <a:gd name="T77" fmla="*/ 2147483646 h 601"/>
                <a:gd name="T78" fmla="*/ 2147483646 w 683"/>
                <a:gd name="T79" fmla="*/ 2147483646 h 601"/>
                <a:gd name="T80" fmla="*/ 2147483646 w 683"/>
                <a:gd name="T81" fmla="*/ 2147483646 h 601"/>
                <a:gd name="T82" fmla="*/ 2147483646 w 683"/>
                <a:gd name="T83" fmla="*/ 2147483646 h 601"/>
                <a:gd name="T84" fmla="*/ 2147483646 w 683"/>
                <a:gd name="T85" fmla="*/ 2147483646 h 601"/>
                <a:gd name="T86" fmla="*/ 2147483646 w 683"/>
                <a:gd name="T87" fmla="*/ 2147483646 h 601"/>
                <a:gd name="T88" fmla="*/ 2147483646 w 683"/>
                <a:gd name="T89" fmla="*/ 2147483646 h 601"/>
                <a:gd name="T90" fmla="*/ 2147483646 w 683"/>
                <a:gd name="T91" fmla="*/ 2147483646 h 601"/>
                <a:gd name="T92" fmla="*/ 2147483646 w 683"/>
                <a:gd name="T93" fmla="*/ 2147483646 h 601"/>
                <a:gd name="T94" fmla="*/ 2147483646 w 683"/>
                <a:gd name="T95" fmla="*/ 2147483646 h 601"/>
                <a:gd name="T96" fmla="*/ 2147483646 w 683"/>
                <a:gd name="T97" fmla="*/ 2147483646 h 601"/>
                <a:gd name="T98" fmla="*/ 2147483646 w 683"/>
                <a:gd name="T99" fmla="*/ 2147483646 h 601"/>
                <a:gd name="T100" fmla="*/ 2147483646 w 683"/>
                <a:gd name="T101" fmla="*/ 2147483646 h 601"/>
                <a:gd name="T102" fmla="*/ 2147483646 w 683"/>
                <a:gd name="T103" fmla="*/ 2147483646 h 601"/>
                <a:gd name="T104" fmla="*/ 2147483646 w 683"/>
                <a:gd name="T105" fmla="*/ 2147483646 h 6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83"/>
                <a:gd name="T160" fmla="*/ 0 h 601"/>
                <a:gd name="T161" fmla="*/ 683 w 683"/>
                <a:gd name="T162" fmla="*/ 601 h 60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83" h="601">
                  <a:moveTo>
                    <a:pt x="591" y="381"/>
                  </a:moveTo>
                  <a:lnTo>
                    <a:pt x="284" y="381"/>
                  </a:lnTo>
                  <a:cubicBezTo>
                    <a:pt x="284" y="385"/>
                    <a:pt x="283" y="389"/>
                    <a:pt x="282" y="392"/>
                  </a:cubicBezTo>
                  <a:lnTo>
                    <a:pt x="595" y="392"/>
                  </a:lnTo>
                  <a:cubicBezTo>
                    <a:pt x="593" y="389"/>
                    <a:pt x="592" y="385"/>
                    <a:pt x="591" y="381"/>
                  </a:cubicBezTo>
                  <a:close/>
                  <a:moveTo>
                    <a:pt x="589" y="359"/>
                  </a:moveTo>
                  <a:lnTo>
                    <a:pt x="285" y="359"/>
                  </a:lnTo>
                  <a:cubicBezTo>
                    <a:pt x="285" y="363"/>
                    <a:pt x="285" y="367"/>
                    <a:pt x="285" y="371"/>
                  </a:cubicBezTo>
                  <a:lnTo>
                    <a:pt x="589" y="371"/>
                  </a:lnTo>
                  <a:cubicBezTo>
                    <a:pt x="588" y="367"/>
                    <a:pt x="588" y="363"/>
                    <a:pt x="589" y="359"/>
                  </a:cubicBezTo>
                  <a:close/>
                  <a:moveTo>
                    <a:pt x="595" y="338"/>
                  </a:moveTo>
                  <a:lnTo>
                    <a:pt x="282" y="338"/>
                  </a:lnTo>
                  <a:cubicBezTo>
                    <a:pt x="283" y="342"/>
                    <a:pt x="284" y="345"/>
                    <a:pt x="284" y="349"/>
                  </a:cubicBezTo>
                  <a:lnTo>
                    <a:pt x="591" y="349"/>
                  </a:lnTo>
                  <a:cubicBezTo>
                    <a:pt x="592" y="345"/>
                    <a:pt x="593" y="341"/>
                    <a:pt x="595" y="338"/>
                  </a:cubicBezTo>
                  <a:close/>
                  <a:moveTo>
                    <a:pt x="269" y="324"/>
                  </a:moveTo>
                  <a:lnTo>
                    <a:pt x="269" y="408"/>
                  </a:lnTo>
                  <a:lnTo>
                    <a:pt x="607" y="408"/>
                  </a:lnTo>
                  <a:lnTo>
                    <a:pt x="607" y="432"/>
                  </a:lnTo>
                  <a:lnTo>
                    <a:pt x="261" y="432"/>
                  </a:lnTo>
                  <a:cubicBezTo>
                    <a:pt x="251" y="432"/>
                    <a:pt x="242" y="425"/>
                    <a:pt x="242" y="416"/>
                  </a:cubicBezTo>
                  <a:lnTo>
                    <a:pt x="242" y="316"/>
                  </a:lnTo>
                  <a:cubicBezTo>
                    <a:pt x="242" y="307"/>
                    <a:pt x="251" y="300"/>
                    <a:pt x="261" y="300"/>
                  </a:cubicBezTo>
                  <a:lnTo>
                    <a:pt x="607" y="300"/>
                  </a:lnTo>
                  <a:lnTo>
                    <a:pt x="607" y="324"/>
                  </a:lnTo>
                  <a:lnTo>
                    <a:pt x="269" y="324"/>
                  </a:lnTo>
                  <a:close/>
                  <a:moveTo>
                    <a:pt x="367" y="56"/>
                  </a:moveTo>
                  <a:cubicBezTo>
                    <a:pt x="354" y="55"/>
                    <a:pt x="348" y="48"/>
                    <a:pt x="345" y="39"/>
                  </a:cubicBezTo>
                  <a:cubicBezTo>
                    <a:pt x="342" y="31"/>
                    <a:pt x="343" y="26"/>
                    <a:pt x="343" y="18"/>
                  </a:cubicBezTo>
                  <a:cubicBezTo>
                    <a:pt x="342" y="8"/>
                    <a:pt x="336" y="5"/>
                    <a:pt x="335" y="3"/>
                  </a:cubicBezTo>
                  <a:cubicBezTo>
                    <a:pt x="335" y="2"/>
                    <a:pt x="337" y="1"/>
                    <a:pt x="341" y="1"/>
                  </a:cubicBezTo>
                  <a:cubicBezTo>
                    <a:pt x="344" y="1"/>
                    <a:pt x="347" y="0"/>
                    <a:pt x="350" y="1"/>
                  </a:cubicBezTo>
                  <a:cubicBezTo>
                    <a:pt x="356" y="1"/>
                    <a:pt x="365" y="2"/>
                    <a:pt x="366" y="2"/>
                  </a:cubicBezTo>
                  <a:cubicBezTo>
                    <a:pt x="385" y="6"/>
                    <a:pt x="409" y="16"/>
                    <a:pt x="411" y="39"/>
                  </a:cubicBezTo>
                  <a:cubicBezTo>
                    <a:pt x="413" y="49"/>
                    <a:pt x="412" y="61"/>
                    <a:pt x="402" y="65"/>
                  </a:cubicBezTo>
                  <a:cubicBezTo>
                    <a:pt x="395" y="55"/>
                    <a:pt x="378" y="57"/>
                    <a:pt x="367" y="56"/>
                  </a:cubicBezTo>
                  <a:close/>
                  <a:moveTo>
                    <a:pt x="394" y="102"/>
                  </a:moveTo>
                  <a:cubicBezTo>
                    <a:pt x="385" y="99"/>
                    <a:pt x="378" y="99"/>
                    <a:pt x="366" y="105"/>
                  </a:cubicBezTo>
                  <a:cubicBezTo>
                    <a:pt x="342" y="116"/>
                    <a:pt x="331" y="144"/>
                    <a:pt x="333" y="169"/>
                  </a:cubicBezTo>
                  <a:cubicBezTo>
                    <a:pt x="334" y="186"/>
                    <a:pt x="341" y="205"/>
                    <a:pt x="353" y="218"/>
                  </a:cubicBezTo>
                  <a:cubicBezTo>
                    <a:pt x="349" y="207"/>
                    <a:pt x="346" y="195"/>
                    <a:pt x="345" y="184"/>
                  </a:cubicBezTo>
                  <a:cubicBezTo>
                    <a:pt x="343" y="154"/>
                    <a:pt x="354" y="121"/>
                    <a:pt x="380" y="107"/>
                  </a:cubicBezTo>
                  <a:cubicBezTo>
                    <a:pt x="385" y="105"/>
                    <a:pt x="390" y="103"/>
                    <a:pt x="394" y="102"/>
                  </a:cubicBezTo>
                  <a:close/>
                  <a:moveTo>
                    <a:pt x="486" y="87"/>
                  </a:moveTo>
                  <a:cubicBezTo>
                    <a:pt x="519" y="102"/>
                    <a:pt x="539" y="139"/>
                    <a:pt x="537" y="182"/>
                  </a:cubicBezTo>
                  <a:cubicBezTo>
                    <a:pt x="533" y="239"/>
                    <a:pt x="490" y="285"/>
                    <a:pt x="441" y="285"/>
                  </a:cubicBezTo>
                  <a:cubicBezTo>
                    <a:pt x="435" y="285"/>
                    <a:pt x="429" y="280"/>
                    <a:pt x="424" y="278"/>
                  </a:cubicBezTo>
                  <a:cubicBezTo>
                    <a:pt x="418" y="280"/>
                    <a:pt x="412" y="285"/>
                    <a:pt x="406" y="285"/>
                  </a:cubicBezTo>
                  <a:cubicBezTo>
                    <a:pt x="357" y="285"/>
                    <a:pt x="315" y="239"/>
                    <a:pt x="311" y="182"/>
                  </a:cubicBezTo>
                  <a:cubicBezTo>
                    <a:pt x="308" y="139"/>
                    <a:pt x="329" y="102"/>
                    <a:pt x="361" y="87"/>
                  </a:cubicBezTo>
                  <a:cubicBezTo>
                    <a:pt x="385" y="75"/>
                    <a:pt x="397" y="79"/>
                    <a:pt x="417" y="88"/>
                  </a:cubicBezTo>
                  <a:cubicBezTo>
                    <a:pt x="415" y="72"/>
                    <a:pt x="414" y="48"/>
                    <a:pt x="430" y="30"/>
                  </a:cubicBezTo>
                  <a:cubicBezTo>
                    <a:pt x="434" y="28"/>
                    <a:pt x="443" y="32"/>
                    <a:pt x="443" y="40"/>
                  </a:cubicBezTo>
                  <a:cubicBezTo>
                    <a:pt x="430" y="55"/>
                    <a:pt x="429" y="76"/>
                    <a:pt x="429" y="88"/>
                  </a:cubicBezTo>
                  <a:cubicBezTo>
                    <a:pt x="450" y="79"/>
                    <a:pt x="462" y="75"/>
                    <a:pt x="486" y="87"/>
                  </a:cubicBezTo>
                  <a:close/>
                  <a:moveTo>
                    <a:pt x="237" y="540"/>
                  </a:moveTo>
                  <a:lnTo>
                    <a:pt x="635" y="540"/>
                  </a:lnTo>
                  <a:cubicBezTo>
                    <a:pt x="635" y="544"/>
                    <a:pt x="636" y="549"/>
                    <a:pt x="637" y="553"/>
                  </a:cubicBezTo>
                  <a:lnTo>
                    <a:pt x="231" y="553"/>
                  </a:lnTo>
                  <a:cubicBezTo>
                    <a:pt x="234" y="549"/>
                    <a:pt x="236" y="545"/>
                    <a:pt x="237" y="540"/>
                  </a:cubicBezTo>
                  <a:close/>
                  <a:moveTo>
                    <a:pt x="239" y="515"/>
                  </a:moveTo>
                  <a:lnTo>
                    <a:pt x="634" y="515"/>
                  </a:lnTo>
                  <a:cubicBezTo>
                    <a:pt x="634" y="520"/>
                    <a:pt x="634" y="524"/>
                    <a:pt x="634" y="528"/>
                  </a:cubicBezTo>
                  <a:lnTo>
                    <a:pt x="239" y="528"/>
                  </a:lnTo>
                  <a:cubicBezTo>
                    <a:pt x="240" y="524"/>
                    <a:pt x="240" y="520"/>
                    <a:pt x="239" y="515"/>
                  </a:cubicBezTo>
                  <a:close/>
                  <a:moveTo>
                    <a:pt x="231" y="491"/>
                  </a:moveTo>
                  <a:lnTo>
                    <a:pt x="637" y="491"/>
                  </a:lnTo>
                  <a:cubicBezTo>
                    <a:pt x="636" y="495"/>
                    <a:pt x="635" y="499"/>
                    <a:pt x="635" y="504"/>
                  </a:cubicBezTo>
                  <a:lnTo>
                    <a:pt x="237" y="504"/>
                  </a:lnTo>
                  <a:cubicBezTo>
                    <a:pt x="236" y="499"/>
                    <a:pt x="234" y="495"/>
                    <a:pt x="231" y="491"/>
                  </a:cubicBezTo>
                  <a:close/>
                  <a:moveTo>
                    <a:pt x="652" y="475"/>
                  </a:moveTo>
                  <a:lnTo>
                    <a:pt x="652" y="570"/>
                  </a:lnTo>
                  <a:lnTo>
                    <a:pt x="219" y="570"/>
                  </a:lnTo>
                  <a:lnTo>
                    <a:pt x="219" y="598"/>
                  </a:lnTo>
                  <a:lnTo>
                    <a:pt x="662" y="598"/>
                  </a:lnTo>
                  <a:cubicBezTo>
                    <a:pt x="674" y="598"/>
                    <a:pt x="683" y="590"/>
                    <a:pt x="683" y="580"/>
                  </a:cubicBezTo>
                  <a:lnTo>
                    <a:pt x="683" y="465"/>
                  </a:lnTo>
                  <a:cubicBezTo>
                    <a:pt x="683" y="455"/>
                    <a:pt x="674" y="447"/>
                    <a:pt x="662" y="447"/>
                  </a:cubicBezTo>
                  <a:lnTo>
                    <a:pt x="219" y="447"/>
                  </a:lnTo>
                  <a:lnTo>
                    <a:pt x="219" y="475"/>
                  </a:lnTo>
                  <a:lnTo>
                    <a:pt x="652" y="475"/>
                  </a:lnTo>
                  <a:close/>
                  <a:moveTo>
                    <a:pt x="223" y="189"/>
                  </a:moveTo>
                  <a:lnTo>
                    <a:pt x="93" y="543"/>
                  </a:lnTo>
                  <a:cubicBezTo>
                    <a:pt x="97" y="545"/>
                    <a:pt x="100" y="547"/>
                    <a:pt x="103" y="549"/>
                  </a:cubicBezTo>
                  <a:lnTo>
                    <a:pt x="236" y="188"/>
                  </a:lnTo>
                  <a:cubicBezTo>
                    <a:pt x="232" y="189"/>
                    <a:pt x="228" y="189"/>
                    <a:pt x="223" y="189"/>
                  </a:cubicBezTo>
                  <a:close/>
                  <a:moveTo>
                    <a:pt x="201" y="183"/>
                  </a:moveTo>
                  <a:lnTo>
                    <a:pt x="72" y="534"/>
                  </a:lnTo>
                  <a:cubicBezTo>
                    <a:pt x="76" y="535"/>
                    <a:pt x="79" y="537"/>
                    <a:pt x="83" y="538"/>
                  </a:cubicBezTo>
                  <a:lnTo>
                    <a:pt x="213" y="187"/>
                  </a:lnTo>
                  <a:cubicBezTo>
                    <a:pt x="209" y="186"/>
                    <a:pt x="205" y="185"/>
                    <a:pt x="201" y="183"/>
                  </a:cubicBezTo>
                  <a:close/>
                  <a:moveTo>
                    <a:pt x="183" y="168"/>
                  </a:moveTo>
                  <a:lnTo>
                    <a:pt x="50" y="529"/>
                  </a:lnTo>
                  <a:cubicBezTo>
                    <a:pt x="53" y="530"/>
                    <a:pt x="57" y="531"/>
                    <a:pt x="62" y="531"/>
                  </a:cubicBezTo>
                  <a:lnTo>
                    <a:pt x="192" y="177"/>
                  </a:lnTo>
                  <a:cubicBezTo>
                    <a:pt x="189" y="175"/>
                    <a:pt x="185" y="172"/>
                    <a:pt x="183" y="168"/>
                  </a:cubicBezTo>
                  <a:close/>
                  <a:moveTo>
                    <a:pt x="31" y="537"/>
                  </a:moveTo>
                  <a:lnTo>
                    <a:pt x="114" y="568"/>
                  </a:lnTo>
                  <a:lnTo>
                    <a:pt x="256" y="183"/>
                  </a:lnTo>
                  <a:lnTo>
                    <a:pt x="280" y="192"/>
                  </a:lnTo>
                  <a:lnTo>
                    <a:pt x="135" y="585"/>
                  </a:lnTo>
                  <a:cubicBezTo>
                    <a:pt x="131" y="595"/>
                    <a:pt x="121" y="601"/>
                    <a:pt x="112" y="597"/>
                  </a:cubicBezTo>
                  <a:lnTo>
                    <a:pt x="13" y="561"/>
                  </a:lnTo>
                  <a:cubicBezTo>
                    <a:pt x="4" y="558"/>
                    <a:pt x="0" y="547"/>
                    <a:pt x="4" y="536"/>
                  </a:cubicBezTo>
                  <a:lnTo>
                    <a:pt x="149" y="144"/>
                  </a:lnTo>
                  <a:lnTo>
                    <a:pt x="173" y="152"/>
                  </a:lnTo>
                  <a:lnTo>
                    <a:pt x="31" y="537"/>
                  </a:ln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11269" name="TextBox 10"/>
          <p:cNvSpPr txBox="1">
            <a:spLocks noChangeArrowheads="1"/>
          </p:cNvSpPr>
          <p:nvPr/>
        </p:nvSpPr>
        <p:spPr bwMode="auto">
          <a:xfrm>
            <a:off x="7504113" y="2249488"/>
            <a:ext cx="184731"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endParaRPr lang="zh-CN" altLang="en-US" sz="2400" noProof="1">
              <a:latin typeface="+mn-lt"/>
              <a:ea typeface="+mn-ea"/>
              <a:cs typeface="+mn-ea"/>
              <a:sym typeface="+mn-lt"/>
            </a:endParaRPr>
          </a:p>
        </p:txBody>
      </p:sp>
      <p:sp>
        <p:nvSpPr>
          <p:cNvPr id="11270" name="TextBox 12"/>
          <p:cNvSpPr txBox="1">
            <a:spLocks noChangeArrowheads="1"/>
          </p:cNvSpPr>
          <p:nvPr/>
        </p:nvSpPr>
        <p:spPr bwMode="auto">
          <a:xfrm>
            <a:off x="665163" y="1443038"/>
            <a:ext cx="7605712" cy="4320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300000"/>
              </a:lnSpc>
              <a:buFont typeface="Arial" pitchFamily="34" charset="0"/>
              <a:buNone/>
            </a:pPr>
            <a:r>
              <a:rPr lang="zh-CN" altLang="zh-CN" sz="2400">
                <a:solidFill>
                  <a:srgbClr val="C00000"/>
                </a:solidFill>
                <a:latin typeface="+mn-lt"/>
                <a:ea typeface="+mn-ea"/>
                <a:cs typeface="+mn-ea"/>
                <a:sym typeface="+mn-lt"/>
              </a:rPr>
              <a:t>豁</a:t>
            </a:r>
            <a:r>
              <a:rPr lang="zh-CN" altLang="zh-CN" sz="2400">
                <a:solidFill>
                  <a:srgbClr val="000000"/>
                </a:solidFill>
                <a:latin typeface="+mn-lt"/>
                <a:ea typeface="+mn-ea"/>
                <a:cs typeface="+mn-ea"/>
                <a:sym typeface="+mn-lt"/>
              </a:rPr>
              <a:t>（</a:t>
            </a:r>
            <a:r>
              <a:rPr lang="en-US" altLang="zh-CN" sz="2400">
                <a:solidFill>
                  <a:srgbClr val="000000"/>
                </a:solidFill>
                <a:latin typeface="+mn-lt"/>
                <a:ea typeface="+mn-ea"/>
                <a:cs typeface="+mn-ea"/>
                <a:sym typeface="+mn-lt"/>
              </a:rPr>
              <a:t>      </a:t>
            </a:r>
            <a:r>
              <a:rPr lang="zh-CN" altLang="zh-CN" sz="2400">
                <a:solidFill>
                  <a:srgbClr val="000000"/>
                </a:solidFill>
                <a:latin typeface="+mn-lt"/>
                <a:ea typeface="+mn-ea"/>
                <a:cs typeface="+mn-ea"/>
                <a:sym typeface="+mn-lt"/>
              </a:rPr>
              <a:t>）然开朗</a:t>
            </a:r>
            <a:r>
              <a:rPr lang="en-US" altLang="zh-CN" sz="2400">
                <a:solidFill>
                  <a:srgbClr val="000000"/>
                </a:solidFill>
                <a:latin typeface="+mn-lt"/>
                <a:ea typeface="+mn-ea"/>
                <a:cs typeface="+mn-ea"/>
                <a:sym typeface="+mn-lt"/>
              </a:rPr>
              <a:t>   </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俨</a:t>
            </a:r>
            <a:r>
              <a:rPr lang="zh-CN" altLang="zh-CN" sz="2400">
                <a:solidFill>
                  <a:srgbClr val="000000"/>
                </a:solidFill>
                <a:latin typeface="+mn-lt"/>
                <a:ea typeface="+mn-ea"/>
                <a:cs typeface="+mn-ea"/>
                <a:sym typeface="+mn-lt"/>
              </a:rPr>
              <a:t>（</a:t>
            </a:r>
            <a:r>
              <a:rPr lang="en-US" altLang="zh-CN" sz="2400">
                <a:solidFill>
                  <a:srgbClr val="000000"/>
                </a:solidFill>
                <a:latin typeface="+mn-lt"/>
                <a:ea typeface="+mn-ea"/>
                <a:cs typeface="+mn-ea"/>
                <a:sym typeface="+mn-lt"/>
              </a:rPr>
              <a:t>     </a:t>
            </a:r>
            <a:r>
              <a:rPr lang="zh-CN" altLang="zh-CN" sz="2400">
                <a:solidFill>
                  <a:srgbClr val="000000"/>
                </a:solidFill>
                <a:latin typeface="+mn-lt"/>
                <a:ea typeface="+mn-ea"/>
                <a:cs typeface="+mn-ea"/>
                <a:sym typeface="+mn-lt"/>
              </a:rPr>
              <a:t>）然</a:t>
            </a:r>
            <a:r>
              <a:rPr lang="en-US" altLang="zh-CN" sz="2400">
                <a:solidFill>
                  <a:srgbClr val="000000"/>
                </a:solidFill>
                <a:latin typeface="+mn-lt"/>
                <a:ea typeface="+mn-ea"/>
                <a:cs typeface="+mn-ea"/>
                <a:sym typeface="+mn-lt"/>
              </a:rPr>
              <a:t>    </a:t>
            </a:r>
          </a:p>
          <a:p>
            <a:pPr eaLnBrk="1" hangingPunct="1">
              <a:lnSpc>
                <a:spcPct val="300000"/>
              </a:lnSpc>
              <a:buFont typeface="Arial" pitchFamily="34" charset="0"/>
              <a:buNone/>
            </a:pPr>
            <a:r>
              <a:rPr lang="zh-CN" altLang="zh-CN" sz="2400">
                <a:solidFill>
                  <a:srgbClr val="C00000"/>
                </a:solidFill>
                <a:latin typeface="+mn-lt"/>
                <a:ea typeface="+mn-ea"/>
                <a:cs typeface="+mn-ea"/>
                <a:sym typeface="+mn-lt"/>
              </a:rPr>
              <a:t>诣</a:t>
            </a:r>
            <a:r>
              <a:rPr lang="zh-CN" altLang="zh-CN" sz="2400">
                <a:solidFill>
                  <a:srgbClr val="000000"/>
                </a:solidFill>
                <a:latin typeface="+mn-lt"/>
                <a:ea typeface="+mn-ea"/>
                <a:cs typeface="+mn-ea"/>
                <a:sym typeface="+mn-lt"/>
              </a:rPr>
              <a:t>（</a:t>
            </a:r>
            <a:r>
              <a:rPr lang="en-US" altLang="zh-CN" sz="2400">
                <a:solidFill>
                  <a:srgbClr val="000000"/>
                </a:solidFill>
                <a:latin typeface="+mn-lt"/>
                <a:ea typeface="+mn-ea"/>
                <a:cs typeface="+mn-ea"/>
                <a:sym typeface="+mn-lt"/>
              </a:rPr>
              <a:t>      </a:t>
            </a:r>
            <a:r>
              <a:rPr lang="zh-CN" altLang="zh-CN" sz="2400">
                <a:solidFill>
                  <a:srgbClr val="000000"/>
                </a:solidFill>
                <a:latin typeface="+mn-lt"/>
                <a:ea typeface="+mn-ea"/>
                <a:cs typeface="+mn-ea"/>
                <a:sym typeface="+mn-lt"/>
              </a:rPr>
              <a:t>）太守</a:t>
            </a:r>
            <a:r>
              <a:rPr lang="en-US" altLang="zh-CN" sz="2400">
                <a:solidFill>
                  <a:srgbClr val="000000"/>
                </a:solidFill>
                <a:latin typeface="+mn-lt"/>
                <a:ea typeface="+mn-ea"/>
                <a:cs typeface="+mn-ea"/>
                <a:sym typeface="+mn-lt"/>
              </a:rPr>
              <a:t>      </a:t>
            </a:r>
            <a:r>
              <a:rPr lang="zh-CN" altLang="zh-CN" sz="2400">
                <a:solidFill>
                  <a:srgbClr val="000000"/>
                </a:solidFill>
                <a:latin typeface="+mn-lt"/>
                <a:ea typeface="+mn-ea"/>
                <a:cs typeface="+mn-ea"/>
                <a:sym typeface="+mn-lt"/>
              </a:rPr>
              <a:t>垂</a:t>
            </a:r>
            <a:r>
              <a:rPr lang="zh-CN" altLang="zh-CN" sz="2400">
                <a:solidFill>
                  <a:srgbClr val="C00000"/>
                </a:solidFill>
                <a:latin typeface="+mn-lt"/>
                <a:ea typeface="+mn-ea"/>
                <a:cs typeface="+mn-ea"/>
                <a:sym typeface="+mn-lt"/>
              </a:rPr>
              <a:t>髫</a:t>
            </a:r>
            <a:r>
              <a:rPr lang="zh-CN" altLang="zh-CN" sz="2400">
                <a:solidFill>
                  <a:srgbClr val="000000"/>
                </a:solidFill>
                <a:latin typeface="+mn-lt"/>
                <a:ea typeface="+mn-ea"/>
                <a:cs typeface="+mn-ea"/>
                <a:sym typeface="+mn-lt"/>
              </a:rPr>
              <a:t>（</a:t>
            </a:r>
            <a:r>
              <a:rPr lang="en-US" altLang="zh-CN" sz="2400">
                <a:solidFill>
                  <a:srgbClr val="000000"/>
                </a:solidFill>
                <a:latin typeface="+mn-lt"/>
                <a:ea typeface="+mn-ea"/>
                <a:cs typeface="+mn-ea"/>
                <a:sym typeface="+mn-lt"/>
              </a:rPr>
              <a:t>       </a:t>
            </a:r>
            <a:r>
              <a:rPr lang="zh-CN" altLang="zh-CN" sz="2400">
                <a:solidFill>
                  <a:srgbClr val="000000"/>
                </a:solidFill>
                <a:latin typeface="+mn-lt"/>
                <a:ea typeface="+mn-ea"/>
                <a:cs typeface="+mn-ea"/>
                <a:sym typeface="+mn-lt"/>
              </a:rPr>
              <a:t>）</a:t>
            </a:r>
          </a:p>
          <a:p>
            <a:pPr eaLnBrk="1" hangingPunct="1">
              <a:lnSpc>
                <a:spcPct val="300000"/>
              </a:lnSpc>
              <a:buFont typeface="Arial" pitchFamily="34" charset="0"/>
              <a:buNone/>
            </a:pPr>
            <a:r>
              <a:rPr lang="zh-CN" altLang="zh-CN" sz="2400">
                <a:solidFill>
                  <a:srgbClr val="000000"/>
                </a:solidFill>
                <a:latin typeface="+mn-lt"/>
                <a:ea typeface="+mn-ea"/>
                <a:cs typeface="+mn-ea"/>
                <a:sym typeface="+mn-lt"/>
              </a:rPr>
              <a:t>刘子</a:t>
            </a:r>
            <a:r>
              <a:rPr lang="zh-CN" altLang="zh-CN" sz="2400">
                <a:solidFill>
                  <a:srgbClr val="C00000"/>
                </a:solidFill>
                <a:latin typeface="+mn-lt"/>
                <a:ea typeface="+mn-ea"/>
                <a:cs typeface="+mn-ea"/>
                <a:sym typeface="+mn-lt"/>
              </a:rPr>
              <a:t>骥</a:t>
            </a:r>
            <a:r>
              <a:rPr lang="zh-CN" altLang="zh-CN" sz="2400">
                <a:solidFill>
                  <a:srgbClr val="000000"/>
                </a:solidFill>
                <a:latin typeface="+mn-lt"/>
                <a:ea typeface="+mn-ea"/>
                <a:cs typeface="+mn-ea"/>
                <a:sym typeface="+mn-lt"/>
              </a:rPr>
              <a:t>（</a:t>
            </a:r>
            <a:r>
              <a:rPr lang="en-US" altLang="zh-CN" sz="2400">
                <a:solidFill>
                  <a:srgbClr val="000000"/>
                </a:solidFill>
                <a:latin typeface="+mn-lt"/>
                <a:ea typeface="+mn-ea"/>
                <a:cs typeface="+mn-ea"/>
                <a:sym typeface="+mn-lt"/>
              </a:rPr>
              <a:t>        </a:t>
            </a:r>
            <a:r>
              <a:rPr lang="zh-CN" altLang="zh-CN" sz="2400">
                <a:solidFill>
                  <a:srgbClr val="000000"/>
                </a:solidFill>
                <a:latin typeface="+mn-lt"/>
                <a:ea typeface="+mn-ea"/>
                <a:cs typeface="+mn-ea"/>
                <a:sym typeface="+mn-lt"/>
              </a:rPr>
              <a:t>）</a:t>
            </a:r>
            <a:r>
              <a:rPr lang="en-US" altLang="zh-CN" sz="2400">
                <a:solidFill>
                  <a:srgbClr val="000000"/>
                </a:solidFill>
                <a:latin typeface="+mn-lt"/>
                <a:ea typeface="+mn-ea"/>
                <a:cs typeface="+mn-ea"/>
                <a:sym typeface="+mn-lt"/>
              </a:rPr>
              <a:t>    </a:t>
            </a:r>
            <a:r>
              <a:rPr lang="zh-CN" altLang="zh-CN" sz="2400">
                <a:solidFill>
                  <a:srgbClr val="C00000"/>
                </a:solidFill>
                <a:latin typeface="+mn-lt"/>
                <a:ea typeface="+mn-ea"/>
                <a:cs typeface="+mn-ea"/>
                <a:sym typeface="+mn-lt"/>
              </a:rPr>
              <a:t>阡</a:t>
            </a:r>
            <a:r>
              <a:rPr lang="zh-CN" altLang="zh-CN" sz="2400">
                <a:solidFill>
                  <a:srgbClr val="000000"/>
                </a:solidFill>
                <a:latin typeface="+mn-lt"/>
                <a:ea typeface="+mn-ea"/>
                <a:cs typeface="+mn-ea"/>
                <a:sym typeface="+mn-lt"/>
              </a:rPr>
              <a:t>（</a:t>
            </a:r>
            <a:r>
              <a:rPr lang="en-US" altLang="zh-CN" sz="2400">
                <a:solidFill>
                  <a:srgbClr val="000000"/>
                </a:solidFill>
                <a:latin typeface="+mn-lt"/>
                <a:ea typeface="+mn-ea"/>
                <a:cs typeface="+mn-ea"/>
                <a:sym typeface="+mn-lt"/>
              </a:rPr>
              <a:t>       </a:t>
            </a:r>
            <a:r>
              <a:rPr lang="zh-CN" altLang="zh-CN" sz="2400">
                <a:solidFill>
                  <a:srgbClr val="000000"/>
                </a:solidFill>
                <a:latin typeface="+mn-lt"/>
                <a:ea typeface="+mn-ea"/>
                <a:cs typeface="+mn-ea"/>
                <a:sym typeface="+mn-lt"/>
              </a:rPr>
              <a:t>）陌交通</a:t>
            </a:r>
            <a:r>
              <a:rPr lang="en-US" altLang="zh-CN" sz="2400">
                <a:solidFill>
                  <a:srgbClr val="000000"/>
                </a:solidFill>
                <a:latin typeface="+mn-lt"/>
                <a:ea typeface="+mn-ea"/>
                <a:cs typeface="+mn-ea"/>
                <a:sym typeface="+mn-lt"/>
              </a:rPr>
              <a:t>  </a:t>
            </a:r>
          </a:p>
          <a:p>
            <a:pPr eaLnBrk="1" hangingPunct="1">
              <a:lnSpc>
                <a:spcPct val="300000"/>
              </a:lnSpc>
              <a:buFont typeface="Arial" pitchFamily="34" charset="0"/>
              <a:buNone/>
            </a:pPr>
            <a:r>
              <a:rPr lang="zh-CN" altLang="zh-CN" sz="2400">
                <a:solidFill>
                  <a:srgbClr val="000000"/>
                </a:solidFill>
                <a:latin typeface="+mn-lt"/>
                <a:ea typeface="+mn-ea"/>
                <a:cs typeface="+mn-ea"/>
                <a:sym typeface="+mn-lt"/>
              </a:rPr>
              <a:t>便</a:t>
            </a:r>
            <a:r>
              <a:rPr lang="zh-CN" altLang="zh-CN" sz="2400">
                <a:solidFill>
                  <a:srgbClr val="C00000"/>
                </a:solidFill>
                <a:latin typeface="+mn-lt"/>
                <a:ea typeface="+mn-ea"/>
                <a:cs typeface="+mn-ea"/>
                <a:sym typeface="+mn-lt"/>
              </a:rPr>
              <a:t>要</a:t>
            </a:r>
            <a:r>
              <a:rPr lang="zh-CN" altLang="zh-CN" sz="2400">
                <a:solidFill>
                  <a:srgbClr val="000000"/>
                </a:solidFill>
                <a:latin typeface="+mn-lt"/>
                <a:ea typeface="+mn-ea"/>
                <a:cs typeface="+mn-ea"/>
                <a:sym typeface="+mn-lt"/>
              </a:rPr>
              <a:t>（</a:t>
            </a:r>
            <a:r>
              <a:rPr lang="en-US" altLang="zh-CN" sz="2400">
                <a:solidFill>
                  <a:srgbClr val="000000"/>
                </a:solidFill>
                <a:latin typeface="+mn-lt"/>
                <a:ea typeface="+mn-ea"/>
                <a:cs typeface="+mn-ea"/>
                <a:sym typeface="+mn-lt"/>
              </a:rPr>
              <a:t>         </a:t>
            </a:r>
            <a:r>
              <a:rPr lang="zh-CN" altLang="zh-CN" sz="2400">
                <a:solidFill>
                  <a:srgbClr val="000000"/>
                </a:solidFill>
                <a:latin typeface="+mn-lt"/>
                <a:ea typeface="+mn-ea"/>
                <a:cs typeface="+mn-ea"/>
                <a:sym typeface="+mn-lt"/>
              </a:rPr>
              <a:t>）还家</a:t>
            </a:r>
            <a:r>
              <a:rPr lang="en-US" altLang="zh-CN" sz="2400">
                <a:solidFill>
                  <a:srgbClr val="000000"/>
                </a:solidFill>
                <a:latin typeface="+mn-lt"/>
                <a:ea typeface="+mn-ea"/>
                <a:cs typeface="+mn-ea"/>
                <a:sym typeface="+mn-lt"/>
              </a:rPr>
              <a:t> </a:t>
            </a:r>
            <a:endParaRPr lang="zh-CN" altLang="zh-CN" sz="2400">
              <a:solidFill>
                <a:srgbClr val="000000"/>
              </a:solidFill>
              <a:latin typeface="+mn-lt"/>
              <a:ea typeface="+mn-ea"/>
              <a:cs typeface="+mn-ea"/>
              <a:sym typeface="+mn-lt"/>
            </a:endParaRPr>
          </a:p>
        </p:txBody>
      </p:sp>
      <p:sp>
        <p:nvSpPr>
          <p:cNvPr id="2" name="矩形 1"/>
          <p:cNvSpPr>
            <a:spLocks noChangeArrowheads="1"/>
          </p:cNvSpPr>
          <p:nvPr/>
        </p:nvSpPr>
        <p:spPr bwMode="auto">
          <a:xfrm>
            <a:off x="1504950" y="2019300"/>
            <a:ext cx="7585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rgbClr val="C00000"/>
                </a:solidFill>
                <a:latin typeface="+mn-lt"/>
                <a:ea typeface="+mn-ea"/>
                <a:cs typeface="+mn-ea"/>
                <a:sym typeface="+mn-lt"/>
              </a:rPr>
              <a:t>hu</a:t>
            </a:r>
            <a:r>
              <a:rPr lang="zh-CN" altLang="zh-CN" sz="2400">
                <a:solidFill>
                  <a:srgbClr val="C00000"/>
                </a:solidFill>
                <a:latin typeface="+mn-lt"/>
                <a:ea typeface="+mn-ea"/>
                <a:cs typeface="+mn-ea"/>
                <a:sym typeface="+mn-lt"/>
              </a:rPr>
              <a:t>ò</a:t>
            </a:r>
            <a:endParaRPr lang="zh-CN" altLang="en-US">
              <a:solidFill>
                <a:srgbClr val="C00000"/>
              </a:solidFill>
              <a:latin typeface="+mn-lt"/>
              <a:ea typeface="+mn-ea"/>
              <a:cs typeface="+mn-ea"/>
              <a:sym typeface="+mn-lt"/>
            </a:endParaRPr>
          </a:p>
        </p:txBody>
      </p:sp>
      <p:sp>
        <p:nvSpPr>
          <p:cNvPr id="3" name="矩形 2"/>
          <p:cNvSpPr>
            <a:spLocks noChangeArrowheads="1"/>
          </p:cNvSpPr>
          <p:nvPr/>
        </p:nvSpPr>
        <p:spPr bwMode="auto">
          <a:xfrm>
            <a:off x="4786313" y="2019300"/>
            <a:ext cx="7072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rgbClr val="C00000"/>
                </a:solidFill>
                <a:latin typeface="+mn-lt"/>
                <a:ea typeface="+mn-ea"/>
                <a:cs typeface="+mn-ea"/>
                <a:sym typeface="+mn-lt"/>
              </a:rPr>
              <a:t>y</a:t>
            </a:r>
            <a:r>
              <a:rPr lang="zh-CN" altLang="zh-CN" sz="2400">
                <a:solidFill>
                  <a:srgbClr val="C00000"/>
                </a:solidFill>
                <a:latin typeface="+mn-lt"/>
                <a:ea typeface="+mn-ea"/>
                <a:cs typeface="+mn-ea"/>
                <a:sym typeface="+mn-lt"/>
              </a:rPr>
              <a:t>ǎ</a:t>
            </a:r>
            <a:r>
              <a:rPr lang="en-US" altLang="zh-CN" sz="2400">
                <a:solidFill>
                  <a:srgbClr val="C00000"/>
                </a:solidFill>
                <a:latin typeface="+mn-lt"/>
                <a:ea typeface="+mn-ea"/>
                <a:cs typeface="+mn-ea"/>
                <a:sym typeface="+mn-lt"/>
              </a:rPr>
              <a:t>n</a:t>
            </a:r>
            <a:endParaRPr lang="zh-CN" altLang="en-US">
              <a:solidFill>
                <a:srgbClr val="C00000"/>
              </a:solidFill>
              <a:latin typeface="+mn-lt"/>
              <a:ea typeface="+mn-ea"/>
              <a:cs typeface="+mn-ea"/>
              <a:sym typeface="+mn-lt"/>
            </a:endParaRPr>
          </a:p>
        </p:txBody>
      </p:sp>
      <p:sp>
        <p:nvSpPr>
          <p:cNvPr id="4" name="矩形 3"/>
          <p:cNvSpPr>
            <a:spLocks noChangeArrowheads="1"/>
          </p:cNvSpPr>
          <p:nvPr/>
        </p:nvSpPr>
        <p:spPr bwMode="auto">
          <a:xfrm>
            <a:off x="1504950" y="3081338"/>
            <a:ext cx="4299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rgbClr val="C00000"/>
                </a:solidFill>
                <a:latin typeface="+mn-lt"/>
                <a:ea typeface="+mn-ea"/>
                <a:cs typeface="+mn-ea"/>
                <a:sym typeface="+mn-lt"/>
              </a:rPr>
              <a:t>y</a:t>
            </a:r>
            <a:r>
              <a:rPr lang="zh-CN" altLang="zh-CN" sz="2400">
                <a:solidFill>
                  <a:srgbClr val="C00000"/>
                </a:solidFill>
                <a:latin typeface="+mn-lt"/>
                <a:ea typeface="+mn-ea"/>
                <a:cs typeface="+mn-ea"/>
                <a:sym typeface="+mn-lt"/>
              </a:rPr>
              <a:t>ì</a:t>
            </a:r>
            <a:endParaRPr lang="zh-CN" altLang="en-US">
              <a:solidFill>
                <a:srgbClr val="C00000"/>
              </a:solidFill>
              <a:latin typeface="+mn-lt"/>
              <a:ea typeface="+mn-ea"/>
              <a:cs typeface="+mn-ea"/>
              <a:sym typeface="+mn-lt"/>
            </a:endParaRPr>
          </a:p>
        </p:txBody>
      </p:sp>
      <p:sp>
        <p:nvSpPr>
          <p:cNvPr id="5" name="矩形 4"/>
          <p:cNvSpPr>
            <a:spLocks noChangeArrowheads="1"/>
          </p:cNvSpPr>
          <p:nvPr/>
        </p:nvSpPr>
        <p:spPr bwMode="auto">
          <a:xfrm>
            <a:off x="5110163" y="3081338"/>
            <a:ext cx="7473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rgbClr val="C00000"/>
                </a:solidFill>
                <a:latin typeface="+mn-lt"/>
                <a:ea typeface="+mn-ea"/>
                <a:cs typeface="+mn-ea"/>
                <a:sym typeface="+mn-lt"/>
              </a:rPr>
              <a:t>ti</a:t>
            </a:r>
            <a:r>
              <a:rPr lang="zh-CN" altLang="zh-CN" sz="2400">
                <a:solidFill>
                  <a:srgbClr val="C00000"/>
                </a:solidFill>
                <a:latin typeface="+mn-lt"/>
                <a:ea typeface="+mn-ea"/>
                <a:cs typeface="+mn-ea"/>
                <a:sym typeface="+mn-lt"/>
              </a:rPr>
              <a:t>á</a:t>
            </a:r>
            <a:r>
              <a:rPr lang="en-US" altLang="zh-CN" sz="2400">
                <a:solidFill>
                  <a:srgbClr val="C00000"/>
                </a:solidFill>
                <a:latin typeface="+mn-lt"/>
                <a:ea typeface="+mn-ea"/>
                <a:cs typeface="+mn-ea"/>
                <a:sym typeface="+mn-lt"/>
              </a:rPr>
              <a:t>o</a:t>
            </a:r>
            <a:endParaRPr lang="zh-CN" altLang="en-US">
              <a:solidFill>
                <a:srgbClr val="C00000"/>
              </a:solidFill>
              <a:latin typeface="+mn-lt"/>
              <a:ea typeface="+mn-ea"/>
              <a:cs typeface="+mn-ea"/>
              <a:sym typeface="+mn-lt"/>
            </a:endParaRPr>
          </a:p>
        </p:txBody>
      </p:sp>
      <p:sp>
        <p:nvSpPr>
          <p:cNvPr id="6" name="矩形 5"/>
          <p:cNvSpPr>
            <a:spLocks noChangeArrowheads="1"/>
          </p:cNvSpPr>
          <p:nvPr/>
        </p:nvSpPr>
        <p:spPr bwMode="auto">
          <a:xfrm>
            <a:off x="2349500" y="4165600"/>
            <a:ext cx="348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rgbClr val="C00000"/>
                </a:solidFill>
                <a:latin typeface="+mn-lt"/>
                <a:ea typeface="+mn-ea"/>
                <a:cs typeface="+mn-ea"/>
                <a:sym typeface="+mn-lt"/>
              </a:rPr>
              <a:t>j</a:t>
            </a:r>
            <a:r>
              <a:rPr lang="zh-CN" altLang="zh-CN" sz="2400">
                <a:solidFill>
                  <a:srgbClr val="C00000"/>
                </a:solidFill>
                <a:latin typeface="+mn-lt"/>
                <a:ea typeface="+mn-ea"/>
                <a:cs typeface="+mn-ea"/>
                <a:sym typeface="+mn-lt"/>
              </a:rPr>
              <a:t>ì</a:t>
            </a:r>
            <a:endParaRPr lang="zh-CN" altLang="en-US">
              <a:solidFill>
                <a:srgbClr val="C00000"/>
              </a:solidFill>
              <a:latin typeface="+mn-lt"/>
              <a:ea typeface="+mn-ea"/>
              <a:cs typeface="+mn-ea"/>
              <a:sym typeface="+mn-lt"/>
            </a:endParaRPr>
          </a:p>
        </p:txBody>
      </p:sp>
      <p:sp>
        <p:nvSpPr>
          <p:cNvPr id="7" name="矩形 6"/>
          <p:cNvSpPr>
            <a:spLocks noChangeArrowheads="1"/>
          </p:cNvSpPr>
          <p:nvPr/>
        </p:nvSpPr>
        <p:spPr bwMode="auto">
          <a:xfrm>
            <a:off x="4918075" y="4165600"/>
            <a:ext cx="8226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rgbClr val="C00000"/>
                </a:solidFill>
                <a:latin typeface="+mn-lt"/>
                <a:ea typeface="+mn-ea"/>
                <a:cs typeface="+mn-ea"/>
                <a:sym typeface="+mn-lt"/>
              </a:rPr>
              <a:t>qi</a:t>
            </a:r>
            <a:r>
              <a:rPr lang="zh-CN" altLang="zh-CN" sz="2400">
                <a:solidFill>
                  <a:srgbClr val="C00000"/>
                </a:solidFill>
                <a:latin typeface="+mn-lt"/>
                <a:ea typeface="+mn-ea"/>
                <a:cs typeface="+mn-ea"/>
                <a:sym typeface="+mn-lt"/>
              </a:rPr>
              <a:t>ā</a:t>
            </a:r>
            <a:r>
              <a:rPr lang="en-US" altLang="zh-CN" sz="2400">
                <a:solidFill>
                  <a:srgbClr val="C00000"/>
                </a:solidFill>
                <a:latin typeface="+mn-lt"/>
                <a:ea typeface="+mn-ea"/>
                <a:cs typeface="+mn-ea"/>
                <a:sym typeface="+mn-lt"/>
              </a:rPr>
              <a:t>n</a:t>
            </a:r>
            <a:endParaRPr lang="zh-CN" altLang="en-US">
              <a:solidFill>
                <a:srgbClr val="C00000"/>
              </a:solidFill>
              <a:latin typeface="+mn-lt"/>
              <a:ea typeface="+mn-ea"/>
              <a:cs typeface="+mn-ea"/>
              <a:sym typeface="+mn-lt"/>
            </a:endParaRPr>
          </a:p>
        </p:txBody>
      </p:sp>
      <p:sp>
        <p:nvSpPr>
          <p:cNvPr id="8" name="矩形 7"/>
          <p:cNvSpPr>
            <a:spLocks noChangeArrowheads="1"/>
          </p:cNvSpPr>
          <p:nvPr/>
        </p:nvSpPr>
        <p:spPr bwMode="auto">
          <a:xfrm>
            <a:off x="2333625" y="5197475"/>
            <a:ext cx="7136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rgbClr val="C00000"/>
                </a:solidFill>
                <a:latin typeface="+mn-lt"/>
                <a:ea typeface="+mn-ea"/>
                <a:cs typeface="+mn-ea"/>
                <a:sym typeface="+mn-lt"/>
              </a:rPr>
              <a:t>y</a:t>
            </a:r>
            <a:r>
              <a:rPr lang="zh-CN" altLang="zh-CN" sz="2400">
                <a:solidFill>
                  <a:srgbClr val="C00000"/>
                </a:solidFill>
                <a:latin typeface="+mn-lt"/>
                <a:ea typeface="+mn-ea"/>
                <a:cs typeface="+mn-ea"/>
                <a:sym typeface="+mn-lt"/>
              </a:rPr>
              <a:t>ā</a:t>
            </a:r>
            <a:r>
              <a:rPr lang="en-US" altLang="zh-CN" sz="2400">
                <a:solidFill>
                  <a:srgbClr val="C00000"/>
                </a:solidFill>
                <a:latin typeface="+mn-lt"/>
                <a:ea typeface="+mn-ea"/>
                <a:cs typeface="+mn-ea"/>
                <a:sym typeface="+mn-lt"/>
              </a:rPr>
              <a:t>o</a:t>
            </a:r>
            <a:endParaRPr lang="zh-CN" altLang="en-US">
              <a:solidFill>
                <a:srgbClr val="C00000"/>
              </a:solidFill>
              <a:latin typeface="+mn-lt"/>
              <a:ea typeface="+mn-ea"/>
              <a:cs typeface="+mn-ea"/>
              <a:sym typeface="+mn-lt"/>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5994400"/>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文本框 2"/>
          <p:cNvSpPr txBox="1">
            <a:spLocks noChangeArrowheads="1"/>
          </p:cNvSpPr>
          <p:nvPr/>
        </p:nvSpPr>
        <p:spPr bwMode="auto">
          <a:xfrm>
            <a:off x="577850" y="1009650"/>
            <a:ext cx="79756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r>
              <a:rPr lang="zh-CN" altLang="zh-CN" sz="2400">
                <a:solidFill>
                  <a:srgbClr val="C00000"/>
                </a:solidFill>
                <a:latin typeface="+mn-lt"/>
                <a:ea typeface="+mn-ea"/>
                <a:cs typeface="+mn-ea"/>
                <a:sym typeface="+mn-lt"/>
              </a:rPr>
              <a:t>为业：</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缘：</a:t>
            </a:r>
          </a:p>
          <a:p>
            <a:pPr eaLnBrk="1" hangingPunct="1">
              <a:lnSpc>
                <a:spcPct val="200000"/>
              </a:lnSpc>
              <a:buFont typeface="Arial" pitchFamily="34" charset="0"/>
              <a:buNone/>
            </a:pPr>
            <a:r>
              <a:rPr lang="zh-CN" altLang="zh-CN" sz="2400">
                <a:solidFill>
                  <a:srgbClr val="C00000"/>
                </a:solidFill>
                <a:latin typeface="+mn-lt"/>
                <a:ea typeface="+mn-ea"/>
                <a:cs typeface="+mn-ea"/>
                <a:sym typeface="+mn-lt"/>
              </a:rPr>
              <a:t>夹岸：</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杂：</a:t>
            </a:r>
            <a:endParaRPr lang="en-US" altLang="zh-CN" sz="2400">
              <a:solidFill>
                <a:srgbClr val="C00000"/>
              </a:solidFill>
              <a:latin typeface="+mn-lt"/>
              <a:ea typeface="+mn-ea"/>
              <a:cs typeface="+mn-ea"/>
              <a:sym typeface="+mn-lt"/>
            </a:endParaRPr>
          </a:p>
          <a:p>
            <a:pPr eaLnBrk="1" hangingPunct="1">
              <a:lnSpc>
                <a:spcPct val="200000"/>
              </a:lnSpc>
              <a:buFont typeface="Arial" pitchFamily="34" charset="0"/>
              <a:buNone/>
            </a:pPr>
            <a:r>
              <a:rPr lang="zh-CN" altLang="zh-CN" sz="2400">
                <a:solidFill>
                  <a:srgbClr val="C00000"/>
                </a:solidFill>
                <a:latin typeface="+mn-lt"/>
                <a:ea typeface="+mn-ea"/>
                <a:cs typeface="+mn-ea"/>
                <a:sym typeface="+mn-lt"/>
              </a:rPr>
              <a:t>鲜美：</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异：</a:t>
            </a:r>
            <a:r>
              <a:rPr lang="en-US" altLang="zh-CN" sz="2400">
                <a:solidFill>
                  <a:srgbClr val="C00000"/>
                </a:solidFill>
                <a:latin typeface="+mn-lt"/>
                <a:ea typeface="+mn-ea"/>
                <a:cs typeface="+mn-ea"/>
                <a:sym typeface="+mn-lt"/>
              </a:rPr>
              <a:t> </a:t>
            </a:r>
          </a:p>
          <a:p>
            <a:pPr eaLnBrk="1" hangingPunct="1">
              <a:lnSpc>
                <a:spcPct val="200000"/>
              </a:lnSpc>
              <a:buFont typeface="Arial" pitchFamily="34" charset="0"/>
              <a:buNone/>
            </a:pPr>
            <a:r>
              <a:rPr lang="zh-CN" altLang="zh-CN" sz="2400">
                <a:solidFill>
                  <a:srgbClr val="C00000"/>
                </a:solidFill>
                <a:latin typeface="+mn-lt"/>
                <a:ea typeface="+mn-ea"/>
                <a:cs typeface="+mn-ea"/>
                <a:sym typeface="+mn-lt"/>
              </a:rPr>
              <a:t>穷：</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舍：</a:t>
            </a:r>
            <a:endParaRPr lang="en-US" altLang="zh-CN" sz="2400">
              <a:solidFill>
                <a:srgbClr val="C00000"/>
              </a:solidFill>
              <a:latin typeface="+mn-lt"/>
              <a:ea typeface="+mn-ea"/>
              <a:cs typeface="+mn-ea"/>
              <a:sym typeface="+mn-lt"/>
            </a:endParaRPr>
          </a:p>
          <a:p>
            <a:pPr eaLnBrk="1" hangingPunct="1">
              <a:lnSpc>
                <a:spcPct val="200000"/>
              </a:lnSpc>
              <a:buFont typeface="Arial" pitchFamily="34" charset="0"/>
              <a:buNone/>
            </a:pPr>
            <a:r>
              <a:rPr lang="zh-CN" altLang="zh-CN" sz="2400">
                <a:solidFill>
                  <a:srgbClr val="C00000"/>
                </a:solidFill>
                <a:latin typeface="+mn-lt"/>
                <a:ea typeface="+mn-ea"/>
                <a:cs typeface="+mn-ea"/>
                <a:sym typeface="+mn-lt"/>
              </a:rPr>
              <a:t>豁然：</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开朗：</a:t>
            </a:r>
            <a:endParaRPr lang="en-US" altLang="zh-CN" sz="2400">
              <a:solidFill>
                <a:srgbClr val="C00000"/>
              </a:solidFill>
              <a:latin typeface="+mn-lt"/>
              <a:ea typeface="+mn-ea"/>
              <a:cs typeface="+mn-ea"/>
              <a:sym typeface="+mn-lt"/>
            </a:endParaRPr>
          </a:p>
          <a:p>
            <a:pPr eaLnBrk="1" hangingPunct="1">
              <a:lnSpc>
                <a:spcPct val="200000"/>
              </a:lnSpc>
              <a:buFont typeface="Arial" pitchFamily="34" charset="0"/>
              <a:buNone/>
            </a:pPr>
            <a:r>
              <a:rPr lang="zh-CN" altLang="zh-CN" sz="2400">
                <a:solidFill>
                  <a:srgbClr val="C00000"/>
                </a:solidFill>
                <a:latin typeface="+mn-lt"/>
                <a:ea typeface="+mn-ea"/>
                <a:cs typeface="+mn-ea"/>
                <a:sym typeface="+mn-lt"/>
              </a:rPr>
              <a:t>平旷：</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属：</a:t>
            </a:r>
          </a:p>
        </p:txBody>
      </p:sp>
      <p:sp>
        <p:nvSpPr>
          <p:cNvPr id="2" name="矩形 1"/>
          <p:cNvSpPr>
            <a:spLocks noChangeArrowheads="1"/>
          </p:cNvSpPr>
          <p:nvPr/>
        </p:nvSpPr>
        <p:spPr bwMode="auto">
          <a:xfrm>
            <a:off x="1582738" y="1176338"/>
            <a:ext cx="20072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靠……谋生。</a:t>
            </a:r>
            <a:r>
              <a:rPr lang="en-US" altLang="zh-CN" sz="2400">
                <a:solidFill>
                  <a:srgbClr val="000000"/>
                </a:solidFill>
                <a:latin typeface="+mn-lt"/>
                <a:ea typeface="+mn-ea"/>
                <a:cs typeface="+mn-ea"/>
                <a:sym typeface="+mn-lt"/>
              </a:rPr>
              <a:t> </a:t>
            </a:r>
            <a:endParaRPr lang="zh-CN" altLang="en-US">
              <a:latin typeface="+mn-lt"/>
              <a:ea typeface="+mn-ea"/>
              <a:cs typeface="+mn-ea"/>
              <a:sym typeface="+mn-lt"/>
            </a:endParaRPr>
          </a:p>
        </p:txBody>
      </p:sp>
      <p:sp>
        <p:nvSpPr>
          <p:cNvPr id="4" name="矩形 3"/>
          <p:cNvSpPr>
            <a:spLocks noChangeArrowheads="1"/>
          </p:cNvSpPr>
          <p:nvPr/>
        </p:nvSpPr>
        <p:spPr bwMode="auto">
          <a:xfrm>
            <a:off x="1566863" y="1957388"/>
            <a:ext cx="24923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夹着溪流两岸。</a:t>
            </a:r>
            <a:r>
              <a:rPr lang="en-US" altLang="zh-CN" sz="2400">
                <a:solidFill>
                  <a:srgbClr val="000000"/>
                </a:solidFill>
                <a:latin typeface="+mn-lt"/>
                <a:ea typeface="+mn-ea"/>
                <a:cs typeface="+mn-ea"/>
                <a:sym typeface="+mn-lt"/>
              </a:rPr>
              <a:t> </a:t>
            </a:r>
            <a:endParaRPr lang="zh-CN" altLang="en-US">
              <a:latin typeface="+mn-lt"/>
              <a:ea typeface="+mn-ea"/>
              <a:cs typeface="+mn-ea"/>
              <a:sym typeface="+mn-lt"/>
            </a:endParaRPr>
          </a:p>
        </p:txBody>
      </p:sp>
      <p:sp>
        <p:nvSpPr>
          <p:cNvPr id="5" name="矩形 4"/>
          <p:cNvSpPr>
            <a:spLocks noChangeArrowheads="1"/>
          </p:cNvSpPr>
          <p:nvPr/>
        </p:nvSpPr>
        <p:spPr bwMode="auto">
          <a:xfrm>
            <a:off x="1608138" y="2725738"/>
            <a:ext cx="18780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鲜艳美丽。</a:t>
            </a:r>
            <a:r>
              <a:rPr lang="en-US" altLang="zh-CN" sz="2400">
                <a:solidFill>
                  <a:srgbClr val="000000"/>
                </a:solidFill>
                <a:latin typeface="+mn-lt"/>
                <a:ea typeface="+mn-ea"/>
                <a:cs typeface="+mn-ea"/>
                <a:sym typeface="+mn-lt"/>
              </a:rPr>
              <a:t> </a:t>
            </a:r>
            <a:endParaRPr lang="zh-CN" altLang="en-US">
              <a:latin typeface="+mn-lt"/>
              <a:ea typeface="+mn-ea"/>
              <a:cs typeface="+mn-ea"/>
              <a:sym typeface="+mn-lt"/>
            </a:endParaRPr>
          </a:p>
        </p:txBody>
      </p:sp>
      <p:sp>
        <p:nvSpPr>
          <p:cNvPr id="6" name="矩形 5"/>
          <p:cNvSpPr>
            <a:spLocks noChangeArrowheads="1"/>
          </p:cNvSpPr>
          <p:nvPr/>
        </p:nvSpPr>
        <p:spPr bwMode="auto">
          <a:xfrm>
            <a:off x="1608138" y="3413125"/>
            <a:ext cx="1108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穷尽。</a:t>
            </a:r>
            <a:endParaRPr lang="zh-CN" altLang="en-US">
              <a:latin typeface="+mn-lt"/>
              <a:ea typeface="+mn-ea"/>
              <a:cs typeface="+mn-ea"/>
              <a:sym typeface="+mn-lt"/>
            </a:endParaRPr>
          </a:p>
        </p:txBody>
      </p:sp>
      <p:sp>
        <p:nvSpPr>
          <p:cNvPr id="7" name="矩形 6"/>
          <p:cNvSpPr>
            <a:spLocks noChangeArrowheads="1"/>
          </p:cNvSpPr>
          <p:nvPr/>
        </p:nvSpPr>
        <p:spPr bwMode="auto">
          <a:xfrm>
            <a:off x="1608138" y="4222750"/>
            <a:ext cx="3108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开通、敞亮的样子。</a:t>
            </a:r>
            <a:r>
              <a:rPr lang="en-US" altLang="zh-CN" sz="2400">
                <a:solidFill>
                  <a:srgbClr val="000000"/>
                </a:solidFill>
                <a:latin typeface="+mn-lt"/>
                <a:ea typeface="+mn-ea"/>
                <a:cs typeface="+mn-ea"/>
                <a:sym typeface="+mn-lt"/>
              </a:rPr>
              <a:t> </a:t>
            </a:r>
            <a:endParaRPr lang="zh-CN" altLang="en-US">
              <a:latin typeface="+mn-lt"/>
              <a:ea typeface="+mn-ea"/>
              <a:cs typeface="+mn-ea"/>
              <a:sym typeface="+mn-lt"/>
            </a:endParaRPr>
          </a:p>
        </p:txBody>
      </p:sp>
      <p:sp>
        <p:nvSpPr>
          <p:cNvPr id="8" name="矩形 7"/>
          <p:cNvSpPr>
            <a:spLocks noChangeArrowheads="1"/>
          </p:cNvSpPr>
          <p:nvPr/>
        </p:nvSpPr>
        <p:spPr bwMode="auto">
          <a:xfrm>
            <a:off x="1608138" y="4938713"/>
            <a:ext cx="18780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平坦开阔。</a:t>
            </a:r>
            <a:r>
              <a:rPr lang="en-US" altLang="zh-CN" sz="2400">
                <a:solidFill>
                  <a:srgbClr val="000000"/>
                </a:solidFill>
                <a:latin typeface="+mn-lt"/>
                <a:ea typeface="+mn-ea"/>
                <a:cs typeface="+mn-ea"/>
                <a:sym typeface="+mn-lt"/>
              </a:rPr>
              <a:t> </a:t>
            </a:r>
            <a:endParaRPr lang="zh-CN" altLang="en-US">
              <a:latin typeface="+mn-lt"/>
              <a:ea typeface="+mn-ea"/>
              <a:cs typeface="+mn-ea"/>
              <a:sym typeface="+mn-lt"/>
            </a:endParaRPr>
          </a:p>
        </p:txBody>
      </p:sp>
      <p:sp>
        <p:nvSpPr>
          <p:cNvPr id="9" name="矩形 8"/>
          <p:cNvSpPr>
            <a:spLocks noChangeArrowheads="1"/>
          </p:cNvSpPr>
          <p:nvPr/>
        </p:nvSpPr>
        <p:spPr bwMode="auto">
          <a:xfrm>
            <a:off x="6465888" y="1177925"/>
            <a:ext cx="492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沿</a:t>
            </a:r>
            <a:endParaRPr lang="zh-CN" altLang="en-US">
              <a:latin typeface="+mn-lt"/>
              <a:ea typeface="+mn-ea"/>
              <a:cs typeface="+mn-ea"/>
              <a:sym typeface="+mn-lt"/>
            </a:endParaRPr>
          </a:p>
        </p:txBody>
      </p:sp>
      <p:sp>
        <p:nvSpPr>
          <p:cNvPr id="10" name="矩形 9"/>
          <p:cNvSpPr>
            <a:spLocks noChangeArrowheads="1"/>
          </p:cNvSpPr>
          <p:nvPr/>
        </p:nvSpPr>
        <p:spPr bwMode="auto">
          <a:xfrm>
            <a:off x="6545263" y="1773238"/>
            <a:ext cx="800219"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lnSpc>
                <a:spcPct val="200000"/>
              </a:lnSpc>
            </a:pPr>
            <a:r>
              <a:rPr lang="zh-CN" altLang="zh-CN" sz="2400">
                <a:solidFill>
                  <a:srgbClr val="000000"/>
                </a:solidFill>
                <a:latin typeface="+mn-lt"/>
                <a:ea typeface="+mn-ea"/>
                <a:cs typeface="+mn-ea"/>
                <a:sym typeface="+mn-lt"/>
              </a:rPr>
              <a:t>别的</a:t>
            </a:r>
          </a:p>
        </p:txBody>
      </p:sp>
      <p:sp>
        <p:nvSpPr>
          <p:cNvPr id="11" name="矩形 10"/>
          <p:cNvSpPr>
            <a:spLocks noChangeArrowheads="1"/>
          </p:cNvSpPr>
          <p:nvPr/>
        </p:nvSpPr>
        <p:spPr bwMode="auto">
          <a:xfrm>
            <a:off x="6557963" y="2471738"/>
            <a:ext cx="800219"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lnSpc>
                <a:spcPct val="200000"/>
              </a:lnSpc>
            </a:pPr>
            <a:r>
              <a:rPr lang="zh-CN" altLang="zh-CN" sz="2400">
                <a:solidFill>
                  <a:srgbClr val="000000"/>
                </a:solidFill>
                <a:latin typeface="+mn-lt"/>
                <a:ea typeface="+mn-ea"/>
                <a:cs typeface="+mn-ea"/>
                <a:sym typeface="+mn-lt"/>
              </a:rPr>
              <a:t>诧异</a:t>
            </a:r>
          </a:p>
        </p:txBody>
      </p:sp>
      <p:sp>
        <p:nvSpPr>
          <p:cNvPr id="12" name="矩形 11"/>
          <p:cNvSpPr>
            <a:spLocks noChangeArrowheads="1"/>
          </p:cNvSpPr>
          <p:nvPr/>
        </p:nvSpPr>
        <p:spPr bwMode="auto">
          <a:xfrm>
            <a:off x="6545263" y="3192463"/>
            <a:ext cx="1723549"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lnSpc>
                <a:spcPct val="200000"/>
              </a:lnSpc>
            </a:pPr>
            <a:r>
              <a:rPr lang="zh-CN" altLang="zh-CN" sz="2400">
                <a:solidFill>
                  <a:srgbClr val="000000"/>
                </a:solidFill>
                <a:latin typeface="+mn-lt"/>
                <a:ea typeface="+mn-ea"/>
                <a:cs typeface="+mn-ea"/>
                <a:sym typeface="+mn-lt"/>
              </a:rPr>
              <a:t>舍弃，放弃</a:t>
            </a:r>
          </a:p>
        </p:txBody>
      </p:sp>
      <p:sp>
        <p:nvSpPr>
          <p:cNvPr id="13" name="矩形 12"/>
          <p:cNvSpPr>
            <a:spLocks noChangeArrowheads="1"/>
          </p:cNvSpPr>
          <p:nvPr/>
        </p:nvSpPr>
        <p:spPr bwMode="auto">
          <a:xfrm>
            <a:off x="6807200" y="3933825"/>
            <a:ext cx="1415772"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lnSpc>
                <a:spcPct val="200000"/>
              </a:lnSpc>
            </a:pPr>
            <a:r>
              <a:rPr lang="zh-CN" altLang="zh-CN" sz="2400">
                <a:solidFill>
                  <a:srgbClr val="000000"/>
                </a:solidFill>
                <a:latin typeface="+mn-lt"/>
                <a:ea typeface="+mn-ea"/>
                <a:cs typeface="+mn-ea"/>
                <a:sym typeface="+mn-lt"/>
              </a:rPr>
              <a:t>开阔明亮</a:t>
            </a:r>
          </a:p>
        </p:txBody>
      </p:sp>
      <p:sp>
        <p:nvSpPr>
          <p:cNvPr id="14" name="矩形 13"/>
          <p:cNvSpPr>
            <a:spLocks noChangeArrowheads="1"/>
          </p:cNvSpPr>
          <p:nvPr/>
        </p:nvSpPr>
        <p:spPr bwMode="auto">
          <a:xfrm>
            <a:off x="6618288" y="4687888"/>
            <a:ext cx="492443"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lnSpc>
                <a:spcPct val="200000"/>
              </a:lnSpc>
            </a:pPr>
            <a:r>
              <a:rPr lang="zh-CN" altLang="zh-CN" sz="2400">
                <a:solidFill>
                  <a:srgbClr val="000000"/>
                </a:solidFill>
                <a:latin typeface="+mn-lt"/>
                <a:ea typeface="+mn-ea"/>
                <a:cs typeface="+mn-ea"/>
                <a:sym typeface="+mn-lt"/>
              </a:rPr>
              <a:t>类</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8" grpId="0"/>
      <p:bldP spid="9" grpId="0"/>
      <p:bldP spid="10" grpId="0"/>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11113" y="6026150"/>
            <a:ext cx="685800"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文本框 2"/>
          <p:cNvSpPr txBox="1">
            <a:spLocks noChangeArrowheads="1"/>
          </p:cNvSpPr>
          <p:nvPr/>
        </p:nvSpPr>
        <p:spPr bwMode="auto">
          <a:xfrm>
            <a:off x="550863" y="1009650"/>
            <a:ext cx="797560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50000"/>
              </a:lnSpc>
              <a:buFont typeface="Arial" pitchFamily="34" charset="0"/>
              <a:buNone/>
            </a:pPr>
            <a:r>
              <a:rPr lang="zh-CN" altLang="zh-CN" sz="2400">
                <a:solidFill>
                  <a:srgbClr val="C00000"/>
                </a:solidFill>
                <a:latin typeface="+mn-lt"/>
                <a:ea typeface="+mn-ea"/>
                <a:cs typeface="+mn-ea"/>
                <a:sym typeface="+mn-lt"/>
              </a:rPr>
              <a:t>悉：</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怡然自乐：</a:t>
            </a:r>
            <a:endParaRPr lang="en-US" altLang="zh-CN" sz="2400">
              <a:solidFill>
                <a:srgbClr val="C00000"/>
              </a:solidFill>
              <a:latin typeface="+mn-lt"/>
              <a:ea typeface="+mn-ea"/>
              <a:cs typeface="+mn-ea"/>
              <a:sym typeface="+mn-lt"/>
            </a:endParaRPr>
          </a:p>
          <a:p>
            <a:pPr eaLnBrk="1" hangingPunct="1">
              <a:lnSpc>
                <a:spcPct val="250000"/>
              </a:lnSpc>
              <a:buFont typeface="Arial" pitchFamily="34" charset="0"/>
              <a:buNone/>
            </a:pPr>
            <a:r>
              <a:rPr lang="zh-CN" altLang="zh-CN" sz="2400">
                <a:solidFill>
                  <a:srgbClr val="C00000"/>
                </a:solidFill>
                <a:latin typeface="+mn-lt"/>
                <a:ea typeface="+mn-ea"/>
                <a:cs typeface="+mn-ea"/>
                <a:sym typeface="+mn-lt"/>
              </a:rPr>
              <a:t>咸：</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所从来：</a:t>
            </a:r>
            <a:endParaRPr lang="en-US" altLang="zh-CN" sz="2400">
              <a:solidFill>
                <a:srgbClr val="C00000"/>
              </a:solidFill>
              <a:latin typeface="+mn-lt"/>
              <a:ea typeface="+mn-ea"/>
              <a:cs typeface="+mn-ea"/>
              <a:sym typeface="+mn-lt"/>
            </a:endParaRPr>
          </a:p>
          <a:p>
            <a:pPr eaLnBrk="1" hangingPunct="1">
              <a:lnSpc>
                <a:spcPct val="250000"/>
              </a:lnSpc>
              <a:buFont typeface="Arial" pitchFamily="34" charset="0"/>
              <a:buNone/>
            </a:pPr>
            <a:r>
              <a:rPr lang="zh-CN" altLang="zh-CN" sz="2400">
                <a:solidFill>
                  <a:srgbClr val="C00000"/>
                </a:solidFill>
                <a:latin typeface="+mn-lt"/>
                <a:ea typeface="+mn-ea"/>
                <a:cs typeface="+mn-ea"/>
                <a:sym typeface="+mn-lt"/>
              </a:rPr>
              <a:t>问讯：</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先世：</a:t>
            </a:r>
            <a:endParaRPr lang="en-US" altLang="zh-CN" sz="2400">
              <a:solidFill>
                <a:srgbClr val="C00000"/>
              </a:solidFill>
              <a:latin typeface="+mn-lt"/>
              <a:ea typeface="+mn-ea"/>
              <a:cs typeface="+mn-ea"/>
              <a:sym typeface="+mn-lt"/>
            </a:endParaRPr>
          </a:p>
          <a:p>
            <a:pPr eaLnBrk="1" hangingPunct="1">
              <a:lnSpc>
                <a:spcPct val="250000"/>
              </a:lnSpc>
              <a:buFont typeface="Arial" pitchFamily="34" charset="0"/>
              <a:buNone/>
            </a:pPr>
            <a:r>
              <a:rPr lang="zh-CN" altLang="zh-CN" sz="2400">
                <a:solidFill>
                  <a:srgbClr val="C00000"/>
                </a:solidFill>
                <a:latin typeface="+mn-lt"/>
                <a:ea typeface="+mn-ea"/>
                <a:cs typeface="+mn-ea"/>
                <a:sym typeface="+mn-lt"/>
              </a:rPr>
              <a:t>妻子：</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邑人：</a:t>
            </a:r>
          </a:p>
          <a:p>
            <a:pPr eaLnBrk="1" hangingPunct="1">
              <a:lnSpc>
                <a:spcPct val="250000"/>
              </a:lnSpc>
              <a:buFont typeface="Arial" pitchFamily="34" charset="0"/>
              <a:buNone/>
            </a:pPr>
            <a:r>
              <a:rPr lang="zh-CN" altLang="zh-CN" sz="2400">
                <a:solidFill>
                  <a:srgbClr val="C00000"/>
                </a:solidFill>
                <a:latin typeface="+mn-lt"/>
                <a:ea typeface="+mn-ea"/>
                <a:cs typeface="+mn-ea"/>
                <a:sym typeface="+mn-lt"/>
              </a:rPr>
              <a:t>不复出焉：</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焉：</a:t>
            </a:r>
          </a:p>
        </p:txBody>
      </p:sp>
      <p:sp>
        <p:nvSpPr>
          <p:cNvPr id="2" name="矩形 1"/>
          <p:cNvSpPr>
            <a:spLocks noChangeArrowheads="1"/>
          </p:cNvSpPr>
          <p:nvPr/>
        </p:nvSpPr>
        <p:spPr bwMode="auto">
          <a:xfrm>
            <a:off x="1239838" y="1382713"/>
            <a:ext cx="8001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全。</a:t>
            </a:r>
            <a:endParaRPr lang="zh-CN" altLang="en-US">
              <a:latin typeface="+mn-lt"/>
              <a:ea typeface="+mn-ea"/>
              <a:cs typeface="+mn-ea"/>
              <a:sym typeface="+mn-lt"/>
            </a:endParaRPr>
          </a:p>
        </p:txBody>
      </p:sp>
      <p:sp>
        <p:nvSpPr>
          <p:cNvPr id="4" name="矩形 3"/>
          <p:cNvSpPr>
            <a:spLocks noChangeArrowheads="1"/>
          </p:cNvSpPr>
          <p:nvPr/>
        </p:nvSpPr>
        <p:spPr bwMode="auto">
          <a:xfrm>
            <a:off x="1239838" y="2324100"/>
            <a:ext cx="800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都。</a:t>
            </a:r>
            <a:endParaRPr lang="zh-CN" altLang="en-US">
              <a:latin typeface="+mn-lt"/>
              <a:ea typeface="+mn-ea"/>
              <a:cs typeface="+mn-ea"/>
              <a:sym typeface="+mn-lt"/>
            </a:endParaRPr>
          </a:p>
        </p:txBody>
      </p:sp>
      <p:sp>
        <p:nvSpPr>
          <p:cNvPr id="5" name="矩形 4"/>
          <p:cNvSpPr>
            <a:spLocks noChangeArrowheads="1"/>
          </p:cNvSpPr>
          <p:nvPr/>
        </p:nvSpPr>
        <p:spPr bwMode="auto">
          <a:xfrm>
            <a:off x="1441450" y="3265488"/>
            <a:ext cx="18780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打听消息。</a:t>
            </a:r>
            <a:r>
              <a:rPr lang="en-US" altLang="zh-CN" sz="2400">
                <a:solidFill>
                  <a:srgbClr val="000000"/>
                </a:solidFill>
                <a:latin typeface="+mn-lt"/>
                <a:ea typeface="+mn-ea"/>
                <a:cs typeface="+mn-ea"/>
                <a:sym typeface="+mn-lt"/>
              </a:rPr>
              <a:t> </a:t>
            </a:r>
            <a:endParaRPr lang="zh-CN" altLang="en-US">
              <a:latin typeface="+mn-lt"/>
              <a:ea typeface="+mn-ea"/>
              <a:cs typeface="+mn-ea"/>
              <a:sym typeface="+mn-lt"/>
            </a:endParaRPr>
          </a:p>
        </p:txBody>
      </p:sp>
      <p:sp>
        <p:nvSpPr>
          <p:cNvPr id="6" name="矩形 5"/>
          <p:cNvSpPr>
            <a:spLocks noChangeArrowheads="1"/>
          </p:cNvSpPr>
          <p:nvPr/>
        </p:nvSpPr>
        <p:spPr bwMode="auto">
          <a:xfrm>
            <a:off x="1441450" y="4143375"/>
            <a:ext cx="187801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妻子儿女。</a:t>
            </a:r>
            <a:r>
              <a:rPr lang="en-US" altLang="zh-CN" sz="2400">
                <a:solidFill>
                  <a:srgbClr val="000000"/>
                </a:solidFill>
                <a:latin typeface="+mn-lt"/>
                <a:ea typeface="+mn-ea"/>
                <a:cs typeface="+mn-ea"/>
                <a:sym typeface="+mn-lt"/>
              </a:rPr>
              <a:t> </a:t>
            </a:r>
            <a:endParaRPr lang="zh-CN" altLang="en-US">
              <a:latin typeface="+mn-lt"/>
              <a:ea typeface="+mn-ea"/>
              <a:cs typeface="+mn-ea"/>
              <a:sym typeface="+mn-lt"/>
            </a:endParaRPr>
          </a:p>
        </p:txBody>
      </p:sp>
      <p:sp>
        <p:nvSpPr>
          <p:cNvPr id="7" name="矩形 6"/>
          <p:cNvSpPr>
            <a:spLocks noChangeArrowheads="1"/>
          </p:cNvSpPr>
          <p:nvPr/>
        </p:nvSpPr>
        <p:spPr bwMode="auto">
          <a:xfrm>
            <a:off x="2039938" y="5041900"/>
            <a:ext cx="28019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不再从这里出去。</a:t>
            </a:r>
            <a:r>
              <a:rPr lang="en-US" altLang="zh-CN" sz="2400">
                <a:solidFill>
                  <a:srgbClr val="000000"/>
                </a:solidFill>
                <a:latin typeface="+mn-lt"/>
                <a:ea typeface="+mn-ea"/>
                <a:cs typeface="+mn-ea"/>
                <a:sym typeface="+mn-lt"/>
              </a:rPr>
              <a:t> </a:t>
            </a:r>
            <a:endParaRPr lang="zh-CN" altLang="en-US">
              <a:latin typeface="+mn-lt"/>
              <a:ea typeface="+mn-ea"/>
              <a:cs typeface="+mn-ea"/>
              <a:sym typeface="+mn-lt"/>
            </a:endParaRPr>
          </a:p>
        </p:txBody>
      </p:sp>
      <p:sp>
        <p:nvSpPr>
          <p:cNvPr id="8" name="矩形 7"/>
          <p:cNvSpPr>
            <a:spLocks noChangeArrowheads="1"/>
          </p:cNvSpPr>
          <p:nvPr/>
        </p:nvSpPr>
        <p:spPr bwMode="auto">
          <a:xfrm>
            <a:off x="6186488" y="1009650"/>
            <a:ext cx="2339102" cy="858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lnSpc>
                <a:spcPct val="250000"/>
              </a:lnSpc>
            </a:pPr>
            <a:r>
              <a:rPr lang="zh-CN" altLang="zh-CN" sz="2400">
                <a:solidFill>
                  <a:srgbClr val="000000"/>
                </a:solidFill>
                <a:latin typeface="+mn-lt"/>
                <a:ea typeface="+mn-ea"/>
                <a:cs typeface="+mn-ea"/>
                <a:sym typeface="+mn-lt"/>
              </a:rPr>
              <a:t>喜悦，心满意足</a:t>
            </a:r>
          </a:p>
        </p:txBody>
      </p:sp>
      <p:sp>
        <p:nvSpPr>
          <p:cNvPr id="9" name="矩形 8"/>
          <p:cNvSpPr>
            <a:spLocks noChangeArrowheads="1"/>
          </p:cNvSpPr>
          <p:nvPr/>
        </p:nvSpPr>
        <p:spPr bwMode="auto">
          <a:xfrm>
            <a:off x="6186488" y="1844675"/>
            <a:ext cx="1415772" cy="858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lnSpc>
                <a:spcPct val="250000"/>
              </a:lnSpc>
            </a:pPr>
            <a:r>
              <a:rPr lang="zh-CN" altLang="zh-CN" sz="2400">
                <a:solidFill>
                  <a:srgbClr val="000000"/>
                </a:solidFill>
                <a:latin typeface="+mn-lt"/>
                <a:ea typeface="+mn-ea"/>
                <a:cs typeface="+mn-ea"/>
                <a:sym typeface="+mn-lt"/>
              </a:rPr>
              <a:t>从哪儿来</a:t>
            </a:r>
          </a:p>
        </p:txBody>
      </p:sp>
      <p:sp>
        <p:nvSpPr>
          <p:cNvPr id="10" name="矩形 9"/>
          <p:cNvSpPr>
            <a:spLocks noChangeArrowheads="1"/>
          </p:cNvSpPr>
          <p:nvPr/>
        </p:nvSpPr>
        <p:spPr bwMode="auto">
          <a:xfrm>
            <a:off x="5786438" y="2855913"/>
            <a:ext cx="800219" cy="858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lnSpc>
                <a:spcPct val="250000"/>
              </a:lnSpc>
            </a:pPr>
            <a:r>
              <a:rPr lang="zh-CN" altLang="zh-CN" sz="2400">
                <a:solidFill>
                  <a:srgbClr val="000000"/>
                </a:solidFill>
                <a:latin typeface="+mn-lt"/>
                <a:ea typeface="+mn-ea"/>
                <a:cs typeface="+mn-ea"/>
                <a:sym typeface="+mn-lt"/>
              </a:rPr>
              <a:t>祖先</a:t>
            </a:r>
          </a:p>
        </p:txBody>
      </p:sp>
      <p:sp>
        <p:nvSpPr>
          <p:cNvPr id="11" name="矩形 10"/>
          <p:cNvSpPr>
            <a:spLocks noChangeArrowheads="1"/>
          </p:cNvSpPr>
          <p:nvPr/>
        </p:nvSpPr>
        <p:spPr bwMode="auto">
          <a:xfrm>
            <a:off x="5786438" y="4143375"/>
            <a:ext cx="1108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同乡人</a:t>
            </a:r>
            <a:endParaRPr lang="zh-CN" altLang="en-US">
              <a:latin typeface="+mn-lt"/>
              <a:ea typeface="+mn-ea"/>
              <a:cs typeface="+mn-ea"/>
              <a:sym typeface="+mn-lt"/>
            </a:endParaRPr>
          </a:p>
        </p:txBody>
      </p:sp>
      <p:sp>
        <p:nvSpPr>
          <p:cNvPr id="12" name="矩形 11"/>
          <p:cNvSpPr>
            <a:spLocks noChangeArrowheads="1"/>
          </p:cNvSpPr>
          <p:nvPr/>
        </p:nvSpPr>
        <p:spPr bwMode="auto">
          <a:xfrm>
            <a:off x="5453063" y="4646613"/>
            <a:ext cx="2031325" cy="858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lnSpc>
                <a:spcPct val="250000"/>
              </a:lnSpc>
            </a:pPr>
            <a:r>
              <a:rPr lang="zh-CN" altLang="zh-CN" sz="2400">
                <a:solidFill>
                  <a:srgbClr val="000000"/>
                </a:solidFill>
                <a:latin typeface="+mn-lt"/>
                <a:ea typeface="+mn-ea"/>
                <a:cs typeface="+mn-ea"/>
                <a:sym typeface="+mn-lt"/>
              </a:rPr>
              <a:t>于之，从这里</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8" grpId="0"/>
      <p:bldP spid="9" grpId="0"/>
      <p:bldP spid="10" grpId="0"/>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文本框 2"/>
          <p:cNvSpPr txBox="1">
            <a:spLocks noChangeArrowheads="1"/>
          </p:cNvSpPr>
          <p:nvPr/>
        </p:nvSpPr>
        <p:spPr bwMode="auto">
          <a:xfrm>
            <a:off x="730250" y="865188"/>
            <a:ext cx="79756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50000"/>
              </a:lnSpc>
              <a:buFont typeface="Arial" pitchFamily="34" charset="0"/>
              <a:buNone/>
            </a:pPr>
            <a:r>
              <a:rPr lang="zh-CN" altLang="zh-CN" sz="2400">
                <a:solidFill>
                  <a:srgbClr val="C00000"/>
                </a:solidFill>
                <a:latin typeface="+mn-lt"/>
                <a:ea typeface="+mn-ea"/>
                <a:cs typeface="+mn-ea"/>
                <a:sym typeface="+mn-lt"/>
              </a:rPr>
              <a:t>间隔：</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皆：</a:t>
            </a:r>
          </a:p>
          <a:p>
            <a:pPr eaLnBrk="1" hangingPunct="1">
              <a:lnSpc>
                <a:spcPct val="250000"/>
              </a:lnSpc>
              <a:buFont typeface="Arial" pitchFamily="34" charset="0"/>
              <a:buNone/>
            </a:pPr>
            <a:r>
              <a:rPr lang="zh-CN" altLang="zh-CN" sz="2400">
                <a:solidFill>
                  <a:srgbClr val="C00000"/>
                </a:solidFill>
                <a:latin typeface="+mn-lt"/>
                <a:ea typeface="+mn-ea"/>
                <a:cs typeface="+mn-ea"/>
                <a:sym typeface="+mn-lt"/>
              </a:rPr>
              <a:t>叹惋：</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延：</a:t>
            </a:r>
          </a:p>
          <a:p>
            <a:pPr eaLnBrk="1" hangingPunct="1">
              <a:lnSpc>
                <a:spcPct val="250000"/>
              </a:lnSpc>
              <a:buFont typeface="Arial" pitchFamily="34" charset="0"/>
              <a:buNone/>
            </a:pPr>
            <a:r>
              <a:rPr lang="zh-CN" altLang="zh-CN" sz="2400">
                <a:solidFill>
                  <a:srgbClr val="C00000"/>
                </a:solidFill>
                <a:latin typeface="+mn-lt"/>
                <a:ea typeface="+mn-ea"/>
                <a:cs typeface="+mn-ea"/>
                <a:sym typeface="+mn-lt"/>
              </a:rPr>
              <a:t>语云：</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不足：</a:t>
            </a:r>
            <a:endParaRPr lang="en-US" altLang="zh-CN" sz="2400">
              <a:solidFill>
                <a:srgbClr val="C00000"/>
              </a:solidFill>
              <a:latin typeface="+mn-lt"/>
              <a:ea typeface="+mn-ea"/>
              <a:cs typeface="+mn-ea"/>
              <a:sym typeface="+mn-lt"/>
            </a:endParaRPr>
          </a:p>
          <a:p>
            <a:pPr eaLnBrk="1" hangingPunct="1">
              <a:lnSpc>
                <a:spcPct val="250000"/>
              </a:lnSpc>
              <a:buFont typeface="Arial" pitchFamily="34" charset="0"/>
              <a:buNone/>
            </a:pPr>
            <a:r>
              <a:rPr lang="zh-CN" altLang="zh-CN" sz="2400">
                <a:solidFill>
                  <a:srgbClr val="C00000"/>
                </a:solidFill>
                <a:latin typeface="+mn-lt"/>
                <a:ea typeface="+mn-ea"/>
                <a:cs typeface="+mn-ea"/>
                <a:sym typeface="+mn-lt"/>
              </a:rPr>
              <a:t>既：</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志：</a:t>
            </a:r>
            <a:endParaRPr lang="en-US" altLang="zh-CN" sz="2400">
              <a:solidFill>
                <a:srgbClr val="C00000"/>
              </a:solidFill>
              <a:latin typeface="+mn-lt"/>
              <a:ea typeface="+mn-ea"/>
              <a:cs typeface="+mn-ea"/>
              <a:sym typeface="+mn-lt"/>
            </a:endParaRPr>
          </a:p>
          <a:p>
            <a:pPr eaLnBrk="1" hangingPunct="1">
              <a:lnSpc>
                <a:spcPct val="250000"/>
              </a:lnSpc>
              <a:buFont typeface="Arial" pitchFamily="34" charset="0"/>
              <a:buNone/>
            </a:pPr>
            <a:r>
              <a:rPr lang="zh-CN" altLang="zh-CN" sz="2400">
                <a:solidFill>
                  <a:srgbClr val="C00000"/>
                </a:solidFill>
                <a:latin typeface="+mn-lt"/>
                <a:ea typeface="+mn-ea"/>
                <a:cs typeface="+mn-ea"/>
                <a:sym typeface="+mn-lt"/>
              </a:rPr>
              <a:t>如此：</a:t>
            </a:r>
            <a:r>
              <a:rPr lang="en-US" altLang="zh-CN" sz="2400">
                <a:solidFill>
                  <a:srgbClr val="C00000"/>
                </a:solidFill>
                <a:latin typeface="+mn-lt"/>
                <a:ea typeface="+mn-ea"/>
                <a:cs typeface="+mn-ea"/>
                <a:sym typeface="+mn-lt"/>
              </a:rPr>
              <a:t>                             </a:t>
            </a:r>
            <a:r>
              <a:rPr lang="zh-CN" altLang="zh-CN" sz="2400">
                <a:solidFill>
                  <a:srgbClr val="C00000"/>
                </a:solidFill>
                <a:latin typeface="+mn-lt"/>
                <a:ea typeface="+mn-ea"/>
                <a:cs typeface="+mn-ea"/>
                <a:sym typeface="+mn-lt"/>
              </a:rPr>
              <a:t>遣：</a:t>
            </a:r>
          </a:p>
          <a:p>
            <a:pPr eaLnBrk="1" hangingPunct="1">
              <a:lnSpc>
                <a:spcPct val="250000"/>
              </a:lnSpc>
              <a:buFont typeface="Arial" pitchFamily="34" charset="0"/>
              <a:buNone/>
            </a:pPr>
            <a:r>
              <a:rPr lang="zh-CN" altLang="zh-CN" sz="2400">
                <a:solidFill>
                  <a:srgbClr val="C00000"/>
                </a:solidFill>
                <a:latin typeface="+mn-lt"/>
                <a:ea typeface="+mn-ea"/>
                <a:cs typeface="+mn-ea"/>
                <a:sym typeface="+mn-lt"/>
              </a:rPr>
              <a:t>欣然：</a:t>
            </a:r>
          </a:p>
        </p:txBody>
      </p:sp>
      <p:sp>
        <p:nvSpPr>
          <p:cNvPr id="2" name="矩形 1"/>
          <p:cNvSpPr>
            <a:spLocks noChangeArrowheads="1"/>
          </p:cNvSpPr>
          <p:nvPr/>
        </p:nvSpPr>
        <p:spPr bwMode="auto">
          <a:xfrm>
            <a:off x="1704975" y="1262063"/>
            <a:ext cx="218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断绝了往来。</a:t>
            </a:r>
            <a:r>
              <a:rPr lang="en-US" altLang="zh-CN" sz="2400">
                <a:solidFill>
                  <a:srgbClr val="000000"/>
                </a:solidFill>
                <a:latin typeface="+mn-lt"/>
                <a:ea typeface="+mn-ea"/>
                <a:cs typeface="+mn-ea"/>
                <a:sym typeface="+mn-lt"/>
              </a:rPr>
              <a:t> </a:t>
            </a:r>
            <a:endParaRPr lang="zh-CN" altLang="en-US">
              <a:latin typeface="+mn-lt"/>
              <a:ea typeface="+mn-ea"/>
              <a:cs typeface="+mn-ea"/>
              <a:sym typeface="+mn-lt"/>
            </a:endParaRPr>
          </a:p>
        </p:txBody>
      </p:sp>
      <p:sp>
        <p:nvSpPr>
          <p:cNvPr id="4" name="矩形 3"/>
          <p:cNvSpPr>
            <a:spLocks noChangeArrowheads="1"/>
          </p:cNvSpPr>
          <p:nvPr/>
        </p:nvSpPr>
        <p:spPr bwMode="auto">
          <a:xfrm>
            <a:off x="1704975" y="2289175"/>
            <a:ext cx="218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感叹，惋惜。</a:t>
            </a:r>
            <a:r>
              <a:rPr lang="en-US" altLang="zh-CN" sz="2400">
                <a:solidFill>
                  <a:srgbClr val="000000"/>
                </a:solidFill>
                <a:latin typeface="+mn-lt"/>
                <a:ea typeface="+mn-ea"/>
                <a:cs typeface="+mn-ea"/>
                <a:sym typeface="+mn-lt"/>
              </a:rPr>
              <a:t> </a:t>
            </a:r>
            <a:endParaRPr lang="zh-CN" altLang="en-US">
              <a:latin typeface="+mn-lt"/>
              <a:ea typeface="+mn-ea"/>
              <a:cs typeface="+mn-ea"/>
              <a:sym typeface="+mn-lt"/>
            </a:endParaRPr>
          </a:p>
        </p:txBody>
      </p:sp>
      <p:sp>
        <p:nvSpPr>
          <p:cNvPr id="5" name="矩形 4"/>
          <p:cNvSpPr>
            <a:spLocks noChangeArrowheads="1"/>
          </p:cNvSpPr>
          <p:nvPr/>
        </p:nvSpPr>
        <p:spPr bwMode="auto">
          <a:xfrm>
            <a:off x="1704975" y="3084513"/>
            <a:ext cx="23383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告诉（他）说。</a:t>
            </a:r>
            <a:endParaRPr lang="zh-CN" altLang="en-US">
              <a:latin typeface="+mn-lt"/>
              <a:ea typeface="+mn-ea"/>
              <a:cs typeface="+mn-ea"/>
              <a:sym typeface="+mn-lt"/>
            </a:endParaRPr>
          </a:p>
        </p:txBody>
      </p:sp>
      <p:sp>
        <p:nvSpPr>
          <p:cNvPr id="6" name="矩形 5"/>
          <p:cNvSpPr>
            <a:spLocks noChangeArrowheads="1"/>
          </p:cNvSpPr>
          <p:nvPr/>
        </p:nvSpPr>
        <p:spPr bwMode="auto">
          <a:xfrm>
            <a:off x="1689100" y="4059238"/>
            <a:ext cx="1108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已经。</a:t>
            </a:r>
            <a:endParaRPr lang="zh-CN" altLang="en-US">
              <a:latin typeface="+mn-lt"/>
              <a:ea typeface="+mn-ea"/>
              <a:cs typeface="+mn-ea"/>
              <a:sym typeface="+mn-lt"/>
            </a:endParaRPr>
          </a:p>
        </p:txBody>
      </p:sp>
      <p:sp>
        <p:nvSpPr>
          <p:cNvPr id="7" name="矩形 6"/>
          <p:cNvSpPr>
            <a:spLocks noChangeArrowheads="1"/>
          </p:cNvSpPr>
          <p:nvPr/>
        </p:nvSpPr>
        <p:spPr bwMode="auto">
          <a:xfrm>
            <a:off x="1689100" y="4930775"/>
            <a:ext cx="15071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像这样。</a:t>
            </a:r>
            <a:r>
              <a:rPr lang="en-US" altLang="zh-CN" sz="2400">
                <a:solidFill>
                  <a:srgbClr val="000000"/>
                </a:solidFill>
                <a:latin typeface="+mn-lt"/>
                <a:ea typeface="+mn-ea"/>
                <a:cs typeface="+mn-ea"/>
                <a:sym typeface="+mn-lt"/>
              </a:rPr>
              <a:t> </a:t>
            </a:r>
            <a:endParaRPr lang="zh-CN" altLang="en-US">
              <a:latin typeface="+mn-lt"/>
              <a:ea typeface="+mn-ea"/>
              <a:cs typeface="+mn-ea"/>
              <a:sym typeface="+mn-lt"/>
            </a:endParaRPr>
          </a:p>
        </p:txBody>
      </p:sp>
      <p:sp>
        <p:nvSpPr>
          <p:cNvPr id="8" name="矩形 7"/>
          <p:cNvSpPr>
            <a:spLocks noChangeArrowheads="1"/>
          </p:cNvSpPr>
          <p:nvPr/>
        </p:nvSpPr>
        <p:spPr bwMode="auto">
          <a:xfrm>
            <a:off x="1704975" y="5857875"/>
            <a:ext cx="14144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高兴地。</a:t>
            </a:r>
            <a:endParaRPr lang="zh-CN" altLang="en-US">
              <a:latin typeface="+mn-lt"/>
              <a:ea typeface="+mn-ea"/>
              <a:cs typeface="+mn-ea"/>
              <a:sym typeface="+mn-lt"/>
            </a:endParaRPr>
          </a:p>
        </p:txBody>
      </p:sp>
      <p:sp>
        <p:nvSpPr>
          <p:cNvPr id="9" name="矩形 8"/>
          <p:cNvSpPr>
            <a:spLocks noChangeArrowheads="1"/>
          </p:cNvSpPr>
          <p:nvPr/>
        </p:nvSpPr>
        <p:spPr bwMode="auto">
          <a:xfrm>
            <a:off x="6799263" y="1262063"/>
            <a:ext cx="4937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都</a:t>
            </a:r>
            <a:endParaRPr lang="zh-CN" altLang="en-US">
              <a:latin typeface="+mn-lt"/>
              <a:ea typeface="+mn-ea"/>
              <a:cs typeface="+mn-ea"/>
              <a:sym typeface="+mn-lt"/>
            </a:endParaRPr>
          </a:p>
        </p:txBody>
      </p:sp>
      <p:sp>
        <p:nvSpPr>
          <p:cNvPr id="10" name="矩形 9"/>
          <p:cNvSpPr>
            <a:spLocks noChangeArrowheads="1"/>
          </p:cNvSpPr>
          <p:nvPr/>
        </p:nvSpPr>
        <p:spPr bwMode="auto">
          <a:xfrm>
            <a:off x="6799263" y="2120900"/>
            <a:ext cx="4937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请</a:t>
            </a:r>
            <a:endParaRPr lang="zh-CN" altLang="en-US">
              <a:latin typeface="+mn-lt"/>
              <a:ea typeface="+mn-ea"/>
              <a:cs typeface="+mn-ea"/>
              <a:sym typeface="+mn-lt"/>
            </a:endParaRPr>
          </a:p>
        </p:txBody>
      </p:sp>
      <p:sp>
        <p:nvSpPr>
          <p:cNvPr id="11" name="矩形 10"/>
          <p:cNvSpPr>
            <a:spLocks noChangeArrowheads="1"/>
          </p:cNvSpPr>
          <p:nvPr/>
        </p:nvSpPr>
        <p:spPr bwMode="auto">
          <a:xfrm>
            <a:off x="6964363" y="2665413"/>
            <a:ext cx="1107996" cy="858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lnSpc>
                <a:spcPct val="250000"/>
              </a:lnSpc>
            </a:pPr>
            <a:r>
              <a:rPr lang="zh-CN" altLang="zh-CN" sz="2400">
                <a:solidFill>
                  <a:srgbClr val="000000"/>
                </a:solidFill>
                <a:latin typeface="+mn-lt"/>
                <a:ea typeface="+mn-ea"/>
                <a:cs typeface="+mn-ea"/>
                <a:sym typeface="+mn-lt"/>
              </a:rPr>
              <a:t>不值得</a:t>
            </a:r>
          </a:p>
        </p:txBody>
      </p:sp>
      <p:sp>
        <p:nvSpPr>
          <p:cNvPr id="12" name="矩形 11"/>
          <p:cNvSpPr>
            <a:spLocks noChangeArrowheads="1"/>
          </p:cNvSpPr>
          <p:nvPr/>
        </p:nvSpPr>
        <p:spPr bwMode="auto">
          <a:xfrm>
            <a:off x="6726238" y="3606800"/>
            <a:ext cx="1107996" cy="858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lnSpc>
                <a:spcPct val="250000"/>
              </a:lnSpc>
            </a:pPr>
            <a:r>
              <a:rPr lang="zh-CN" altLang="zh-CN" sz="2400">
                <a:solidFill>
                  <a:srgbClr val="000000"/>
                </a:solidFill>
                <a:latin typeface="+mn-lt"/>
                <a:ea typeface="+mn-ea"/>
                <a:cs typeface="+mn-ea"/>
                <a:sym typeface="+mn-lt"/>
              </a:rPr>
              <a:t>做记号</a:t>
            </a:r>
          </a:p>
        </p:txBody>
      </p:sp>
      <p:sp>
        <p:nvSpPr>
          <p:cNvPr id="13" name="矩形 12"/>
          <p:cNvSpPr>
            <a:spLocks noChangeArrowheads="1"/>
          </p:cNvSpPr>
          <p:nvPr/>
        </p:nvSpPr>
        <p:spPr bwMode="auto">
          <a:xfrm>
            <a:off x="6788150" y="4930775"/>
            <a:ext cx="492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400">
                <a:solidFill>
                  <a:srgbClr val="000000"/>
                </a:solidFill>
                <a:latin typeface="+mn-lt"/>
                <a:ea typeface="+mn-ea"/>
                <a:cs typeface="+mn-ea"/>
                <a:sym typeface="+mn-lt"/>
              </a:rPr>
              <a:t>派</a:t>
            </a:r>
            <a:endParaRPr lang="zh-CN" altLang="en-US">
              <a:latin typeface="+mn-lt"/>
              <a:ea typeface="+mn-ea"/>
              <a:cs typeface="+mn-ea"/>
              <a:sym typeface="+mn-lt"/>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8" grpId="0"/>
      <p:bldP spid="9" grpId="0"/>
      <p:bldP spid="10" grpId="0"/>
      <p:bldP spid="11" grpId="0"/>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a:spLocks noChangeArrowheads="1"/>
          </p:cNvSpPr>
          <p:nvPr/>
        </p:nvSpPr>
        <p:spPr bwMode="auto">
          <a:xfrm>
            <a:off x="673100" y="1225550"/>
            <a:ext cx="80137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r>
              <a:rPr lang="zh-CN" altLang="zh-CN" sz="2400" dirty="0">
                <a:solidFill>
                  <a:srgbClr val="000000"/>
                </a:solidFill>
                <a:latin typeface="+mn-lt"/>
                <a:ea typeface="+mn-ea"/>
                <a:cs typeface="+mn-ea"/>
                <a:sym typeface="+mn-lt"/>
              </a:rPr>
              <a:t>缘：</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缤纷：</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仿佛：</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舍：</a:t>
            </a:r>
          </a:p>
          <a:p>
            <a:pPr eaLnBrk="1" hangingPunct="1">
              <a:lnSpc>
                <a:spcPct val="200000"/>
              </a:lnSpc>
              <a:buFont typeface="Arial" pitchFamily="34" charset="0"/>
              <a:buNone/>
            </a:pPr>
            <a:r>
              <a:rPr lang="zh-CN" altLang="zh-CN" sz="2400" dirty="0">
                <a:solidFill>
                  <a:srgbClr val="000000"/>
                </a:solidFill>
                <a:latin typeface="+mn-lt"/>
                <a:ea typeface="+mn-ea"/>
                <a:cs typeface="+mn-ea"/>
                <a:sym typeface="+mn-lt"/>
              </a:rPr>
              <a:t>豁然开朗：</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俨然：</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属：</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阡陌：</a:t>
            </a:r>
          </a:p>
          <a:p>
            <a:pPr eaLnBrk="1" hangingPunct="1">
              <a:lnSpc>
                <a:spcPct val="200000"/>
              </a:lnSpc>
              <a:buFont typeface="Arial" pitchFamily="34" charset="0"/>
              <a:buNone/>
            </a:pPr>
            <a:r>
              <a:rPr lang="zh-CN" altLang="zh-CN" sz="2400" dirty="0">
                <a:solidFill>
                  <a:srgbClr val="000000"/>
                </a:solidFill>
                <a:latin typeface="+mn-lt"/>
                <a:ea typeface="+mn-ea"/>
                <a:cs typeface="+mn-ea"/>
                <a:sym typeface="+mn-lt"/>
              </a:rPr>
              <a:t>交通：</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具：</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要：</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绝境：</a:t>
            </a:r>
          </a:p>
          <a:p>
            <a:pPr eaLnBrk="1" hangingPunct="1">
              <a:lnSpc>
                <a:spcPct val="200000"/>
              </a:lnSpc>
              <a:buFont typeface="Arial" pitchFamily="34" charset="0"/>
              <a:buNone/>
            </a:pPr>
            <a:r>
              <a:rPr lang="zh-CN" altLang="zh-CN" sz="2400" dirty="0">
                <a:solidFill>
                  <a:srgbClr val="000000"/>
                </a:solidFill>
                <a:latin typeface="+mn-lt"/>
                <a:ea typeface="+mn-ea"/>
                <a:cs typeface="+mn-ea"/>
                <a:sym typeface="+mn-lt"/>
              </a:rPr>
              <a:t>无论：</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延：</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向：</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志：</a:t>
            </a:r>
          </a:p>
          <a:p>
            <a:pPr eaLnBrk="1" hangingPunct="1">
              <a:lnSpc>
                <a:spcPct val="200000"/>
              </a:lnSpc>
              <a:buFont typeface="Arial" pitchFamily="34" charset="0"/>
              <a:buNone/>
            </a:pPr>
            <a:r>
              <a:rPr lang="zh-CN" altLang="zh-CN" sz="2400" dirty="0">
                <a:solidFill>
                  <a:srgbClr val="000000"/>
                </a:solidFill>
                <a:latin typeface="+mn-lt"/>
                <a:ea typeface="+mn-ea"/>
                <a:cs typeface="+mn-ea"/>
                <a:sym typeface="+mn-lt"/>
              </a:rPr>
              <a:t>及：</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诣：</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志：</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遂：</a:t>
            </a:r>
          </a:p>
          <a:p>
            <a:pPr eaLnBrk="1" hangingPunct="1">
              <a:lnSpc>
                <a:spcPct val="200000"/>
              </a:lnSpc>
              <a:buFont typeface="Arial" pitchFamily="34" charset="0"/>
              <a:buNone/>
            </a:pPr>
            <a:r>
              <a:rPr lang="zh-CN" altLang="zh-CN" sz="2400" dirty="0">
                <a:solidFill>
                  <a:srgbClr val="000000"/>
                </a:solidFill>
                <a:latin typeface="+mn-lt"/>
                <a:ea typeface="+mn-ea"/>
                <a:cs typeface="+mn-ea"/>
                <a:sym typeface="+mn-lt"/>
              </a:rPr>
              <a:t>规：</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寻：</a:t>
            </a:r>
            <a:r>
              <a:rPr lang="en-US" altLang="zh-CN" sz="2400" dirty="0">
                <a:solidFill>
                  <a:srgbClr val="000000"/>
                </a:solidFill>
                <a:latin typeface="+mn-lt"/>
                <a:ea typeface="+mn-ea"/>
                <a:cs typeface="+mn-ea"/>
                <a:sym typeface="+mn-lt"/>
              </a:rPr>
              <a:t>          </a:t>
            </a:r>
            <a:r>
              <a:rPr lang="zh-CN" altLang="zh-CN" sz="2400" dirty="0">
                <a:solidFill>
                  <a:srgbClr val="000000"/>
                </a:solidFill>
                <a:latin typeface="+mn-lt"/>
                <a:ea typeface="+mn-ea"/>
                <a:cs typeface="+mn-ea"/>
                <a:sym typeface="+mn-lt"/>
              </a:rPr>
              <a:t>妻子：</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图片 9"/>
          <p:cNvPicPr>
            <a:picLocks noChangeAspect="1" noChangeArrowheads="1"/>
          </p:cNvPicPr>
          <p:nvPr/>
        </p:nvPicPr>
        <p:blipFill>
          <a:blip r:embed="rId8"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图片 12"/>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388" name="组合 1"/>
          <p:cNvGrpSpPr>
            <a:grpSpLocks/>
          </p:cNvGrpSpPr>
          <p:nvPr/>
        </p:nvGrpSpPr>
        <p:grpSpPr bwMode="auto">
          <a:xfrm>
            <a:off x="2787650" y="601663"/>
            <a:ext cx="3802063" cy="646331"/>
            <a:chOff x="5206908" y="453359"/>
            <a:chExt cx="5325481" cy="649527"/>
          </a:xfrm>
        </p:grpSpPr>
        <p:sp>
          <p:nvSpPr>
            <p:cNvPr id="16400" name="TextBox 76"/>
            <p:cNvSpPr txBox="1">
              <a:spLocks noChangeArrowheads="1"/>
            </p:cNvSpPr>
            <p:nvPr/>
          </p:nvSpPr>
          <p:spPr bwMode="auto">
            <a:xfrm>
              <a:off x="6277970" y="453359"/>
              <a:ext cx="4254419" cy="649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buFont typeface="Arial" pitchFamily="34" charset="0"/>
                <a:buNone/>
              </a:pPr>
              <a:r>
                <a:rPr lang="zh-CN" altLang="zh-CN" sz="3600" b="1">
                  <a:solidFill>
                    <a:srgbClr val="000000"/>
                  </a:solidFill>
                  <a:latin typeface="+mn-lt"/>
                  <a:ea typeface="+mn-ea"/>
                  <a:cs typeface="+mn-ea"/>
                  <a:sym typeface="+mn-lt"/>
                </a:rPr>
                <a:t>理清文章结构</a:t>
              </a:r>
            </a:p>
          </p:txBody>
        </p:sp>
        <p:sp>
          <p:nvSpPr>
            <p:cNvPr id="16401" name="Freeform 27"/>
            <p:cNvSpPr>
              <a:spLocks noEditPoints="1" noChangeArrowheads="1"/>
            </p:cNvSpPr>
            <p:nvPr/>
          </p:nvSpPr>
          <p:spPr bwMode="auto">
            <a:xfrm>
              <a:off x="5206908" y="571681"/>
              <a:ext cx="883767" cy="478482"/>
            </a:xfrm>
            <a:custGeom>
              <a:avLst/>
              <a:gdLst>
                <a:gd name="T0" fmla="*/ 2147483646 w 683"/>
                <a:gd name="T1" fmla="*/ 2147483646 h 601"/>
                <a:gd name="T2" fmla="*/ 2147483646 w 683"/>
                <a:gd name="T3" fmla="*/ 2147483646 h 601"/>
                <a:gd name="T4" fmla="*/ 2147483646 w 683"/>
                <a:gd name="T5" fmla="*/ 2147483646 h 601"/>
                <a:gd name="T6" fmla="*/ 2147483646 w 683"/>
                <a:gd name="T7" fmla="*/ 2147483646 h 601"/>
                <a:gd name="T8" fmla="*/ 2147483646 w 683"/>
                <a:gd name="T9" fmla="*/ 2147483646 h 601"/>
                <a:gd name="T10" fmla="*/ 2147483646 w 683"/>
                <a:gd name="T11" fmla="*/ 2147483646 h 601"/>
                <a:gd name="T12" fmla="*/ 2147483646 w 683"/>
                <a:gd name="T13" fmla="*/ 2147483646 h 601"/>
                <a:gd name="T14" fmla="*/ 2147483646 w 683"/>
                <a:gd name="T15" fmla="*/ 2147483646 h 601"/>
                <a:gd name="T16" fmla="*/ 2147483646 w 683"/>
                <a:gd name="T17" fmla="*/ 2147483646 h 601"/>
                <a:gd name="T18" fmla="*/ 2147483646 w 683"/>
                <a:gd name="T19" fmla="*/ 2147483646 h 601"/>
                <a:gd name="T20" fmla="*/ 2147483646 w 683"/>
                <a:gd name="T21" fmla="*/ 2147483646 h 601"/>
                <a:gd name="T22" fmla="*/ 2147483646 w 683"/>
                <a:gd name="T23" fmla="*/ 2147483646 h 601"/>
                <a:gd name="T24" fmla="*/ 2147483646 w 683"/>
                <a:gd name="T25" fmla="*/ 2147483646 h 601"/>
                <a:gd name="T26" fmla="*/ 2147483646 w 683"/>
                <a:gd name="T27" fmla="*/ 2147483646 h 601"/>
                <a:gd name="T28" fmla="*/ 2147483646 w 683"/>
                <a:gd name="T29" fmla="*/ 2147483646 h 601"/>
                <a:gd name="T30" fmla="*/ 2147483646 w 683"/>
                <a:gd name="T31" fmla="*/ 2147483646 h 601"/>
                <a:gd name="T32" fmla="*/ 2147483646 w 683"/>
                <a:gd name="T33" fmla="*/ 2147483646 h 601"/>
                <a:gd name="T34" fmla="*/ 2147483646 w 683"/>
                <a:gd name="T35" fmla="*/ 2147483646 h 601"/>
                <a:gd name="T36" fmla="*/ 2147483646 w 683"/>
                <a:gd name="T37" fmla="*/ 2147483646 h 601"/>
                <a:gd name="T38" fmla="*/ 2147483646 w 683"/>
                <a:gd name="T39" fmla="*/ 2147483646 h 601"/>
                <a:gd name="T40" fmla="*/ 2147483646 w 683"/>
                <a:gd name="T41" fmla="*/ 2147483646 h 601"/>
                <a:gd name="T42" fmla="*/ 2147483646 w 683"/>
                <a:gd name="T43" fmla="*/ 2147483646 h 601"/>
                <a:gd name="T44" fmla="*/ 2147483646 w 683"/>
                <a:gd name="T45" fmla="*/ 2147483646 h 601"/>
                <a:gd name="T46" fmla="*/ 2147483646 w 683"/>
                <a:gd name="T47" fmla="*/ 2147483646 h 601"/>
                <a:gd name="T48" fmla="*/ 2147483646 w 683"/>
                <a:gd name="T49" fmla="*/ 2147483646 h 601"/>
                <a:gd name="T50" fmla="*/ 2147483646 w 683"/>
                <a:gd name="T51" fmla="*/ 2147483646 h 601"/>
                <a:gd name="T52" fmla="*/ 2147483646 w 683"/>
                <a:gd name="T53" fmla="*/ 2147483646 h 601"/>
                <a:gd name="T54" fmla="*/ 2147483646 w 683"/>
                <a:gd name="T55" fmla="*/ 2147483646 h 601"/>
                <a:gd name="T56" fmla="*/ 2147483646 w 683"/>
                <a:gd name="T57" fmla="*/ 2147483646 h 601"/>
                <a:gd name="T58" fmla="*/ 2147483646 w 683"/>
                <a:gd name="T59" fmla="*/ 2147483646 h 601"/>
                <a:gd name="T60" fmla="*/ 2147483646 w 683"/>
                <a:gd name="T61" fmla="*/ 2147483646 h 601"/>
                <a:gd name="T62" fmla="*/ 2147483646 w 683"/>
                <a:gd name="T63" fmla="*/ 2147483646 h 601"/>
                <a:gd name="T64" fmla="*/ 2147483646 w 683"/>
                <a:gd name="T65" fmla="*/ 2147483646 h 601"/>
                <a:gd name="T66" fmla="*/ 2147483646 w 683"/>
                <a:gd name="T67" fmla="*/ 2147483646 h 601"/>
                <a:gd name="T68" fmla="*/ 2147483646 w 683"/>
                <a:gd name="T69" fmla="*/ 2147483646 h 601"/>
                <a:gd name="T70" fmla="*/ 2147483646 w 683"/>
                <a:gd name="T71" fmla="*/ 2147483646 h 601"/>
                <a:gd name="T72" fmla="*/ 2147483646 w 683"/>
                <a:gd name="T73" fmla="*/ 2147483646 h 601"/>
                <a:gd name="T74" fmla="*/ 2147483646 w 683"/>
                <a:gd name="T75" fmla="*/ 2147483646 h 601"/>
                <a:gd name="T76" fmla="*/ 2147483646 w 683"/>
                <a:gd name="T77" fmla="*/ 2147483646 h 601"/>
                <a:gd name="T78" fmla="*/ 2147483646 w 683"/>
                <a:gd name="T79" fmla="*/ 2147483646 h 601"/>
                <a:gd name="T80" fmla="*/ 2147483646 w 683"/>
                <a:gd name="T81" fmla="*/ 2147483646 h 601"/>
                <a:gd name="T82" fmla="*/ 2147483646 w 683"/>
                <a:gd name="T83" fmla="*/ 2147483646 h 601"/>
                <a:gd name="T84" fmla="*/ 2147483646 w 683"/>
                <a:gd name="T85" fmla="*/ 2147483646 h 601"/>
                <a:gd name="T86" fmla="*/ 2147483646 w 683"/>
                <a:gd name="T87" fmla="*/ 2147483646 h 601"/>
                <a:gd name="T88" fmla="*/ 2147483646 w 683"/>
                <a:gd name="T89" fmla="*/ 2147483646 h 601"/>
                <a:gd name="T90" fmla="*/ 2147483646 w 683"/>
                <a:gd name="T91" fmla="*/ 2147483646 h 601"/>
                <a:gd name="T92" fmla="*/ 2147483646 w 683"/>
                <a:gd name="T93" fmla="*/ 2147483646 h 601"/>
                <a:gd name="T94" fmla="*/ 2147483646 w 683"/>
                <a:gd name="T95" fmla="*/ 2147483646 h 601"/>
                <a:gd name="T96" fmla="*/ 2147483646 w 683"/>
                <a:gd name="T97" fmla="*/ 2147483646 h 601"/>
                <a:gd name="T98" fmla="*/ 2147483646 w 683"/>
                <a:gd name="T99" fmla="*/ 2147483646 h 601"/>
                <a:gd name="T100" fmla="*/ 2147483646 w 683"/>
                <a:gd name="T101" fmla="*/ 2147483646 h 601"/>
                <a:gd name="T102" fmla="*/ 2147483646 w 683"/>
                <a:gd name="T103" fmla="*/ 2147483646 h 601"/>
                <a:gd name="T104" fmla="*/ 2147483646 w 683"/>
                <a:gd name="T105" fmla="*/ 2147483646 h 6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83"/>
                <a:gd name="T160" fmla="*/ 0 h 601"/>
                <a:gd name="T161" fmla="*/ 683 w 683"/>
                <a:gd name="T162" fmla="*/ 601 h 60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83" h="601">
                  <a:moveTo>
                    <a:pt x="591" y="381"/>
                  </a:moveTo>
                  <a:lnTo>
                    <a:pt x="284" y="381"/>
                  </a:lnTo>
                  <a:cubicBezTo>
                    <a:pt x="284" y="385"/>
                    <a:pt x="283" y="389"/>
                    <a:pt x="282" y="392"/>
                  </a:cubicBezTo>
                  <a:lnTo>
                    <a:pt x="595" y="392"/>
                  </a:lnTo>
                  <a:cubicBezTo>
                    <a:pt x="593" y="389"/>
                    <a:pt x="592" y="385"/>
                    <a:pt x="591" y="381"/>
                  </a:cubicBezTo>
                  <a:close/>
                  <a:moveTo>
                    <a:pt x="589" y="359"/>
                  </a:moveTo>
                  <a:lnTo>
                    <a:pt x="285" y="359"/>
                  </a:lnTo>
                  <a:cubicBezTo>
                    <a:pt x="285" y="363"/>
                    <a:pt x="285" y="367"/>
                    <a:pt x="285" y="371"/>
                  </a:cubicBezTo>
                  <a:lnTo>
                    <a:pt x="589" y="371"/>
                  </a:lnTo>
                  <a:cubicBezTo>
                    <a:pt x="588" y="367"/>
                    <a:pt x="588" y="363"/>
                    <a:pt x="589" y="359"/>
                  </a:cubicBezTo>
                  <a:close/>
                  <a:moveTo>
                    <a:pt x="595" y="338"/>
                  </a:moveTo>
                  <a:lnTo>
                    <a:pt x="282" y="338"/>
                  </a:lnTo>
                  <a:cubicBezTo>
                    <a:pt x="283" y="342"/>
                    <a:pt x="284" y="345"/>
                    <a:pt x="284" y="349"/>
                  </a:cubicBezTo>
                  <a:lnTo>
                    <a:pt x="591" y="349"/>
                  </a:lnTo>
                  <a:cubicBezTo>
                    <a:pt x="592" y="345"/>
                    <a:pt x="593" y="341"/>
                    <a:pt x="595" y="338"/>
                  </a:cubicBezTo>
                  <a:close/>
                  <a:moveTo>
                    <a:pt x="269" y="324"/>
                  </a:moveTo>
                  <a:lnTo>
                    <a:pt x="269" y="408"/>
                  </a:lnTo>
                  <a:lnTo>
                    <a:pt x="607" y="408"/>
                  </a:lnTo>
                  <a:lnTo>
                    <a:pt x="607" y="432"/>
                  </a:lnTo>
                  <a:lnTo>
                    <a:pt x="261" y="432"/>
                  </a:lnTo>
                  <a:cubicBezTo>
                    <a:pt x="251" y="432"/>
                    <a:pt x="242" y="425"/>
                    <a:pt x="242" y="416"/>
                  </a:cubicBezTo>
                  <a:lnTo>
                    <a:pt x="242" y="316"/>
                  </a:lnTo>
                  <a:cubicBezTo>
                    <a:pt x="242" y="307"/>
                    <a:pt x="251" y="300"/>
                    <a:pt x="261" y="300"/>
                  </a:cubicBezTo>
                  <a:lnTo>
                    <a:pt x="607" y="300"/>
                  </a:lnTo>
                  <a:lnTo>
                    <a:pt x="607" y="324"/>
                  </a:lnTo>
                  <a:lnTo>
                    <a:pt x="269" y="324"/>
                  </a:lnTo>
                  <a:close/>
                  <a:moveTo>
                    <a:pt x="367" y="56"/>
                  </a:moveTo>
                  <a:cubicBezTo>
                    <a:pt x="354" y="55"/>
                    <a:pt x="348" y="48"/>
                    <a:pt x="345" y="39"/>
                  </a:cubicBezTo>
                  <a:cubicBezTo>
                    <a:pt x="342" y="31"/>
                    <a:pt x="343" y="26"/>
                    <a:pt x="343" y="18"/>
                  </a:cubicBezTo>
                  <a:cubicBezTo>
                    <a:pt x="342" y="8"/>
                    <a:pt x="336" y="5"/>
                    <a:pt x="335" y="3"/>
                  </a:cubicBezTo>
                  <a:cubicBezTo>
                    <a:pt x="335" y="2"/>
                    <a:pt x="337" y="1"/>
                    <a:pt x="341" y="1"/>
                  </a:cubicBezTo>
                  <a:cubicBezTo>
                    <a:pt x="344" y="1"/>
                    <a:pt x="347" y="0"/>
                    <a:pt x="350" y="1"/>
                  </a:cubicBezTo>
                  <a:cubicBezTo>
                    <a:pt x="356" y="1"/>
                    <a:pt x="365" y="2"/>
                    <a:pt x="366" y="2"/>
                  </a:cubicBezTo>
                  <a:cubicBezTo>
                    <a:pt x="385" y="6"/>
                    <a:pt x="409" y="16"/>
                    <a:pt x="411" y="39"/>
                  </a:cubicBezTo>
                  <a:cubicBezTo>
                    <a:pt x="413" y="49"/>
                    <a:pt x="412" y="61"/>
                    <a:pt x="402" y="65"/>
                  </a:cubicBezTo>
                  <a:cubicBezTo>
                    <a:pt x="395" y="55"/>
                    <a:pt x="378" y="57"/>
                    <a:pt x="367" y="56"/>
                  </a:cubicBezTo>
                  <a:close/>
                  <a:moveTo>
                    <a:pt x="394" y="102"/>
                  </a:moveTo>
                  <a:cubicBezTo>
                    <a:pt x="385" y="99"/>
                    <a:pt x="378" y="99"/>
                    <a:pt x="366" y="105"/>
                  </a:cubicBezTo>
                  <a:cubicBezTo>
                    <a:pt x="342" y="116"/>
                    <a:pt x="331" y="144"/>
                    <a:pt x="333" y="169"/>
                  </a:cubicBezTo>
                  <a:cubicBezTo>
                    <a:pt x="334" y="186"/>
                    <a:pt x="341" y="205"/>
                    <a:pt x="353" y="218"/>
                  </a:cubicBezTo>
                  <a:cubicBezTo>
                    <a:pt x="349" y="207"/>
                    <a:pt x="346" y="195"/>
                    <a:pt x="345" y="184"/>
                  </a:cubicBezTo>
                  <a:cubicBezTo>
                    <a:pt x="343" y="154"/>
                    <a:pt x="354" y="121"/>
                    <a:pt x="380" y="107"/>
                  </a:cubicBezTo>
                  <a:cubicBezTo>
                    <a:pt x="385" y="105"/>
                    <a:pt x="390" y="103"/>
                    <a:pt x="394" y="102"/>
                  </a:cubicBezTo>
                  <a:close/>
                  <a:moveTo>
                    <a:pt x="486" y="87"/>
                  </a:moveTo>
                  <a:cubicBezTo>
                    <a:pt x="519" y="102"/>
                    <a:pt x="539" y="139"/>
                    <a:pt x="537" y="182"/>
                  </a:cubicBezTo>
                  <a:cubicBezTo>
                    <a:pt x="533" y="239"/>
                    <a:pt x="490" y="285"/>
                    <a:pt x="441" y="285"/>
                  </a:cubicBezTo>
                  <a:cubicBezTo>
                    <a:pt x="435" y="285"/>
                    <a:pt x="429" y="280"/>
                    <a:pt x="424" y="278"/>
                  </a:cubicBezTo>
                  <a:cubicBezTo>
                    <a:pt x="418" y="280"/>
                    <a:pt x="412" y="285"/>
                    <a:pt x="406" y="285"/>
                  </a:cubicBezTo>
                  <a:cubicBezTo>
                    <a:pt x="357" y="285"/>
                    <a:pt x="315" y="239"/>
                    <a:pt x="311" y="182"/>
                  </a:cubicBezTo>
                  <a:cubicBezTo>
                    <a:pt x="308" y="139"/>
                    <a:pt x="329" y="102"/>
                    <a:pt x="361" y="87"/>
                  </a:cubicBezTo>
                  <a:cubicBezTo>
                    <a:pt x="385" y="75"/>
                    <a:pt x="397" y="79"/>
                    <a:pt x="417" y="88"/>
                  </a:cubicBezTo>
                  <a:cubicBezTo>
                    <a:pt x="415" y="72"/>
                    <a:pt x="414" y="48"/>
                    <a:pt x="430" y="30"/>
                  </a:cubicBezTo>
                  <a:cubicBezTo>
                    <a:pt x="434" y="28"/>
                    <a:pt x="443" y="32"/>
                    <a:pt x="443" y="40"/>
                  </a:cubicBezTo>
                  <a:cubicBezTo>
                    <a:pt x="430" y="55"/>
                    <a:pt x="429" y="76"/>
                    <a:pt x="429" y="88"/>
                  </a:cubicBezTo>
                  <a:cubicBezTo>
                    <a:pt x="450" y="79"/>
                    <a:pt x="462" y="75"/>
                    <a:pt x="486" y="87"/>
                  </a:cubicBezTo>
                  <a:close/>
                  <a:moveTo>
                    <a:pt x="237" y="540"/>
                  </a:moveTo>
                  <a:lnTo>
                    <a:pt x="635" y="540"/>
                  </a:lnTo>
                  <a:cubicBezTo>
                    <a:pt x="635" y="544"/>
                    <a:pt x="636" y="549"/>
                    <a:pt x="637" y="553"/>
                  </a:cubicBezTo>
                  <a:lnTo>
                    <a:pt x="231" y="553"/>
                  </a:lnTo>
                  <a:cubicBezTo>
                    <a:pt x="234" y="549"/>
                    <a:pt x="236" y="545"/>
                    <a:pt x="237" y="540"/>
                  </a:cubicBezTo>
                  <a:close/>
                  <a:moveTo>
                    <a:pt x="239" y="515"/>
                  </a:moveTo>
                  <a:lnTo>
                    <a:pt x="634" y="515"/>
                  </a:lnTo>
                  <a:cubicBezTo>
                    <a:pt x="634" y="520"/>
                    <a:pt x="634" y="524"/>
                    <a:pt x="634" y="528"/>
                  </a:cubicBezTo>
                  <a:lnTo>
                    <a:pt x="239" y="528"/>
                  </a:lnTo>
                  <a:cubicBezTo>
                    <a:pt x="240" y="524"/>
                    <a:pt x="240" y="520"/>
                    <a:pt x="239" y="515"/>
                  </a:cubicBezTo>
                  <a:close/>
                  <a:moveTo>
                    <a:pt x="231" y="491"/>
                  </a:moveTo>
                  <a:lnTo>
                    <a:pt x="637" y="491"/>
                  </a:lnTo>
                  <a:cubicBezTo>
                    <a:pt x="636" y="495"/>
                    <a:pt x="635" y="499"/>
                    <a:pt x="635" y="504"/>
                  </a:cubicBezTo>
                  <a:lnTo>
                    <a:pt x="237" y="504"/>
                  </a:lnTo>
                  <a:cubicBezTo>
                    <a:pt x="236" y="499"/>
                    <a:pt x="234" y="495"/>
                    <a:pt x="231" y="491"/>
                  </a:cubicBezTo>
                  <a:close/>
                  <a:moveTo>
                    <a:pt x="652" y="475"/>
                  </a:moveTo>
                  <a:lnTo>
                    <a:pt x="652" y="570"/>
                  </a:lnTo>
                  <a:lnTo>
                    <a:pt x="219" y="570"/>
                  </a:lnTo>
                  <a:lnTo>
                    <a:pt x="219" y="598"/>
                  </a:lnTo>
                  <a:lnTo>
                    <a:pt x="662" y="598"/>
                  </a:lnTo>
                  <a:cubicBezTo>
                    <a:pt x="674" y="598"/>
                    <a:pt x="683" y="590"/>
                    <a:pt x="683" y="580"/>
                  </a:cubicBezTo>
                  <a:lnTo>
                    <a:pt x="683" y="465"/>
                  </a:lnTo>
                  <a:cubicBezTo>
                    <a:pt x="683" y="455"/>
                    <a:pt x="674" y="447"/>
                    <a:pt x="662" y="447"/>
                  </a:cubicBezTo>
                  <a:lnTo>
                    <a:pt x="219" y="447"/>
                  </a:lnTo>
                  <a:lnTo>
                    <a:pt x="219" y="475"/>
                  </a:lnTo>
                  <a:lnTo>
                    <a:pt x="652" y="475"/>
                  </a:lnTo>
                  <a:close/>
                  <a:moveTo>
                    <a:pt x="223" y="189"/>
                  </a:moveTo>
                  <a:lnTo>
                    <a:pt x="93" y="543"/>
                  </a:lnTo>
                  <a:cubicBezTo>
                    <a:pt x="97" y="545"/>
                    <a:pt x="100" y="547"/>
                    <a:pt x="103" y="549"/>
                  </a:cubicBezTo>
                  <a:lnTo>
                    <a:pt x="236" y="188"/>
                  </a:lnTo>
                  <a:cubicBezTo>
                    <a:pt x="232" y="189"/>
                    <a:pt x="228" y="189"/>
                    <a:pt x="223" y="189"/>
                  </a:cubicBezTo>
                  <a:close/>
                  <a:moveTo>
                    <a:pt x="201" y="183"/>
                  </a:moveTo>
                  <a:lnTo>
                    <a:pt x="72" y="534"/>
                  </a:lnTo>
                  <a:cubicBezTo>
                    <a:pt x="76" y="535"/>
                    <a:pt x="79" y="537"/>
                    <a:pt x="83" y="538"/>
                  </a:cubicBezTo>
                  <a:lnTo>
                    <a:pt x="213" y="187"/>
                  </a:lnTo>
                  <a:cubicBezTo>
                    <a:pt x="209" y="186"/>
                    <a:pt x="205" y="185"/>
                    <a:pt x="201" y="183"/>
                  </a:cubicBezTo>
                  <a:close/>
                  <a:moveTo>
                    <a:pt x="183" y="168"/>
                  </a:moveTo>
                  <a:lnTo>
                    <a:pt x="50" y="529"/>
                  </a:lnTo>
                  <a:cubicBezTo>
                    <a:pt x="53" y="530"/>
                    <a:pt x="57" y="531"/>
                    <a:pt x="62" y="531"/>
                  </a:cubicBezTo>
                  <a:lnTo>
                    <a:pt x="192" y="177"/>
                  </a:lnTo>
                  <a:cubicBezTo>
                    <a:pt x="189" y="175"/>
                    <a:pt x="185" y="172"/>
                    <a:pt x="183" y="168"/>
                  </a:cubicBezTo>
                  <a:close/>
                  <a:moveTo>
                    <a:pt x="31" y="537"/>
                  </a:moveTo>
                  <a:lnTo>
                    <a:pt x="114" y="568"/>
                  </a:lnTo>
                  <a:lnTo>
                    <a:pt x="256" y="183"/>
                  </a:lnTo>
                  <a:lnTo>
                    <a:pt x="280" y="192"/>
                  </a:lnTo>
                  <a:lnTo>
                    <a:pt x="135" y="585"/>
                  </a:lnTo>
                  <a:cubicBezTo>
                    <a:pt x="131" y="595"/>
                    <a:pt x="121" y="601"/>
                    <a:pt x="112" y="597"/>
                  </a:cubicBezTo>
                  <a:lnTo>
                    <a:pt x="13" y="561"/>
                  </a:lnTo>
                  <a:cubicBezTo>
                    <a:pt x="4" y="558"/>
                    <a:pt x="0" y="547"/>
                    <a:pt x="4" y="536"/>
                  </a:cubicBezTo>
                  <a:lnTo>
                    <a:pt x="149" y="144"/>
                  </a:lnTo>
                  <a:lnTo>
                    <a:pt x="173" y="152"/>
                  </a:lnTo>
                  <a:lnTo>
                    <a:pt x="31" y="537"/>
                  </a:ln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16389" name="文本框 7"/>
          <p:cNvSpPr txBox="1">
            <a:spLocks noChangeArrowheads="1"/>
          </p:cNvSpPr>
          <p:nvPr/>
        </p:nvSpPr>
        <p:spPr bwMode="auto">
          <a:xfrm>
            <a:off x="825500" y="1747838"/>
            <a:ext cx="79819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2400" dirty="0">
                <a:solidFill>
                  <a:srgbClr val="C00000"/>
                </a:solidFill>
                <a:latin typeface="+mn-lt"/>
                <a:ea typeface="+mn-ea"/>
                <a:cs typeface="+mn-ea"/>
                <a:sym typeface="+mn-lt"/>
              </a:rPr>
              <a:t>1.</a:t>
            </a:r>
            <a:r>
              <a:rPr lang="zh-CN" altLang="zh-CN" sz="2400" dirty="0">
                <a:solidFill>
                  <a:srgbClr val="C00000"/>
                </a:solidFill>
                <a:latin typeface="+mn-lt"/>
                <a:ea typeface="+mn-ea"/>
                <a:cs typeface="+mn-ea"/>
                <a:sym typeface="+mn-lt"/>
              </a:rPr>
              <a:t>全文是按什么顺序展开的？</a:t>
            </a:r>
          </a:p>
        </p:txBody>
      </p:sp>
      <p:cxnSp>
        <p:nvCxnSpPr>
          <p:cNvPr id="19" name="直接连接符 18"/>
          <p:cNvCxnSpPr/>
          <p:nvPr>
            <p:custDataLst>
              <p:tags r:id="rId1"/>
            </p:custDataLst>
          </p:nvPr>
        </p:nvCxnSpPr>
        <p:spPr>
          <a:xfrm>
            <a:off x="842963" y="4303713"/>
            <a:ext cx="7319962"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16391" name="组合 19"/>
          <p:cNvGrpSpPr>
            <a:grpSpLocks/>
          </p:cNvGrpSpPr>
          <p:nvPr>
            <p:custDataLst>
              <p:tags r:id="rId2"/>
            </p:custDataLst>
          </p:nvPr>
        </p:nvGrpSpPr>
        <p:grpSpPr bwMode="auto">
          <a:xfrm>
            <a:off x="1666875" y="3608388"/>
            <a:ext cx="1131888" cy="2905125"/>
            <a:chOff x="934270" y="2733905"/>
            <a:chExt cx="1131596" cy="2904895"/>
          </a:xfrm>
        </p:grpSpPr>
        <p:sp>
          <p:nvSpPr>
            <p:cNvPr id="21" name="任意多边形 20"/>
            <p:cNvSpPr/>
            <p:nvPr>
              <p:custDataLst>
                <p:tags r:id="rId5"/>
              </p:custDataLst>
            </p:nvPr>
          </p:nvSpPr>
          <p:spPr>
            <a:xfrm>
              <a:off x="1126308" y="2733905"/>
              <a:ext cx="747519" cy="796862"/>
            </a:xfrm>
            <a:custGeom>
              <a:avLst/>
              <a:gdLst>
                <a:gd name="connsiteX0" fmla="*/ 544472 w 2743350"/>
                <a:gd name="connsiteY0" fmla="*/ 0 h 2926851"/>
                <a:gd name="connsiteX1" fmla="*/ 672879 w 2743350"/>
                <a:gd name="connsiteY1" fmla="*/ 196758 h 2926851"/>
                <a:gd name="connsiteX2" fmla="*/ 607737 w 2743350"/>
                <a:gd name="connsiteY2" fmla="*/ 239270 h 2926851"/>
                <a:gd name="connsiteX3" fmla="*/ 368661 w 2743350"/>
                <a:gd name="connsiteY3" fmla="*/ 1376607 h 2926851"/>
                <a:gd name="connsiteX4" fmla="*/ 1371676 w 2743350"/>
                <a:gd name="connsiteY4" fmla="*/ 2913534 h 2926851"/>
                <a:gd name="connsiteX5" fmla="*/ 2374690 w 2743350"/>
                <a:gd name="connsiteY5" fmla="*/ 1376607 h 2926851"/>
                <a:gd name="connsiteX6" fmla="*/ 2135614 w 2743350"/>
                <a:gd name="connsiteY6" fmla="*/ 239269 h 2926851"/>
                <a:gd name="connsiteX7" fmla="*/ 2070472 w 2743350"/>
                <a:gd name="connsiteY7" fmla="*/ 196758 h 2926851"/>
                <a:gd name="connsiteX8" fmla="*/ 2198878 w 2743350"/>
                <a:gd name="connsiteY8" fmla="*/ 0 h 2926851"/>
                <a:gd name="connsiteX9" fmla="*/ 2264019 w 2743350"/>
                <a:gd name="connsiteY9" fmla="*/ 42512 h 2926851"/>
                <a:gd name="connsiteX10" fmla="*/ 2571447 w 2743350"/>
                <a:gd name="connsiteY10" fmla="*/ 1505014 h 2926851"/>
                <a:gd name="connsiteX11" fmla="*/ 1643542 w 2743350"/>
                <a:gd name="connsiteY11" fmla="*/ 2926851 h 2926851"/>
                <a:gd name="connsiteX12" fmla="*/ 1099809 w 2743350"/>
                <a:gd name="connsiteY12" fmla="*/ 2926851 h 2926851"/>
                <a:gd name="connsiteX13" fmla="*/ 171903 w 2743350"/>
                <a:gd name="connsiteY13" fmla="*/ 1505014 h 2926851"/>
                <a:gd name="connsiteX14" fmla="*/ 479331 w 2743350"/>
                <a:gd name="connsiteY14" fmla="*/ 42512 h 2926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743350" h="2926851">
                  <a:moveTo>
                    <a:pt x="544472" y="0"/>
                  </a:moveTo>
                  <a:lnTo>
                    <a:pt x="672879" y="196758"/>
                  </a:lnTo>
                  <a:lnTo>
                    <a:pt x="607737" y="239270"/>
                  </a:lnTo>
                  <a:cubicBezTo>
                    <a:pt x="227651" y="487318"/>
                    <a:pt x="120613" y="996521"/>
                    <a:pt x="368661" y="1376607"/>
                  </a:cubicBezTo>
                  <a:lnTo>
                    <a:pt x="1371676" y="2913534"/>
                  </a:lnTo>
                  <a:lnTo>
                    <a:pt x="2374690" y="1376607"/>
                  </a:lnTo>
                  <a:cubicBezTo>
                    <a:pt x="2622737" y="996521"/>
                    <a:pt x="2515700" y="487318"/>
                    <a:pt x="2135614" y="239269"/>
                  </a:cubicBezTo>
                  <a:lnTo>
                    <a:pt x="2070472" y="196758"/>
                  </a:lnTo>
                  <a:lnTo>
                    <a:pt x="2198878" y="0"/>
                  </a:lnTo>
                  <a:lnTo>
                    <a:pt x="2264019" y="42512"/>
                  </a:lnTo>
                  <a:cubicBezTo>
                    <a:pt x="2752772" y="361477"/>
                    <a:pt x="2890413" y="1016261"/>
                    <a:pt x="2571447" y="1505014"/>
                  </a:cubicBezTo>
                  <a:lnTo>
                    <a:pt x="1643542" y="2926851"/>
                  </a:lnTo>
                  <a:lnTo>
                    <a:pt x="1099809" y="2926851"/>
                  </a:lnTo>
                  <a:lnTo>
                    <a:pt x="171903" y="1505014"/>
                  </a:lnTo>
                  <a:cubicBezTo>
                    <a:pt x="-147062" y="1016261"/>
                    <a:pt x="-9422" y="361477"/>
                    <a:pt x="479331" y="4251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dirty="0">
                  <a:solidFill>
                    <a:schemeClr val="accent1"/>
                  </a:solidFill>
                  <a:cs typeface="+mn-ea"/>
                  <a:sym typeface="+mn-lt"/>
                </a:rPr>
                <a:t>1</a:t>
              </a:r>
              <a:endParaRPr lang="zh-CN" altLang="en-US" sz="2400" dirty="0">
                <a:solidFill>
                  <a:schemeClr val="accent1"/>
                </a:solidFill>
                <a:cs typeface="+mn-ea"/>
                <a:sym typeface="+mn-lt"/>
              </a:endParaRPr>
            </a:p>
          </p:txBody>
        </p:sp>
        <p:sp>
          <p:nvSpPr>
            <p:cNvPr id="16399" name="文本框 21"/>
            <p:cNvSpPr txBox="1">
              <a:spLocks noChangeArrowheads="1"/>
            </p:cNvSpPr>
            <p:nvPr>
              <p:custDataLst>
                <p:tags r:id="rId6"/>
              </p:custDataLst>
            </p:nvPr>
          </p:nvSpPr>
          <p:spPr bwMode="auto">
            <a:xfrm>
              <a:off x="934270" y="3646068"/>
              <a:ext cx="1131596" cy="1992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150000"/>
                </a:lnSpc>
              </a:pPr>
              <a:endParaRPr lang="zh-CN" altLang="en-US" sz="2400">
                <a:latin typeface="+mn-lt"/>
                <a:ea typeface="+mn-ea"/>
                <a:cs typeface="+mn-ea"/>
                <a:sym typeface="+mn-lt"/>
              </a:endParaRPr>
            </a:p>
          </p:txBody>
        </p:sp>
      </p:grpSp>
      <p:sp>
        <p:nvSpPr>
          <p:cNvPr id="23" name="任意多边形 22"/>
          <p:cNvSpPr/>
          <p:nvPr>
            <p:custDataLst>
              <p:tags r:id="rId3"/>
            </p:custDataLst>
          </p:nvPr>
        </p:nvSpPr>
        <p:spPr>
          <a:xfrm>
            <a:off x="6440488" y="3608388"/>
            <a:ext cx="746125" cy="796925"/>
          </a:xfrm>
          <a:custGeom>
            <a:avLst/>
            <a:gdLst>
              <a:gd name="connsiteX0" fmla="*/ 544472 w 2743350"/>
              <a:gd name="connsiteY0" fmla="*/ 0 h 2926851"/>
              <a:gd name="connsiteX1" fmla="*/ 672879 w 2743350"/>
              <a:gd name="connsiteY1" fmla="*/ 196758 h 2926851"/>
              <a:gd name="connsiteX2" fmla="*/ 607737 w 2743350"/>
              <a:gd name="connsiteY2" fmla="*/ 239270 h 2926851"/>
              <a:gd name="connsiteX3" fmla="*/ 368661 w 2743350"/>
              <a:gd name="connsiteY3" fmla="*/ 1376607 h 2926851"/>
              <a:gd name="connsiteX4" fmla="*/ 1371676 w 2743350"/>
              <a:gd name="connsiteY4" fmla="*/ 2913534 h 2926851"/>
              <a:gd name="connsiteX5" fmla="*/ 2374690 w 2743350"/>
              <a:gd name="connsiteY5" fmla="*/ 1376607 h 2926851"/>
              <a:gd name="connsiteX6" fmla="*/ 2135614 w 2743350"/>
              <a:gd name="connsiteY6" fmla="*/ 239269 h 2926851"/>
              <a:gd name="connsiteX7" fmla="*/ 2070472 w 2743350"/>
              <a:gd name="connsiteY7" fmla="*/ 196758 h 2926851"/>
              <a:gd name="connsiteX8" fmla="*/ 2198878 w 2743350"/>
              <a:gd name="connsiteY8" fmla="*/ 0 h 2926851"/>
              <a:gd name="connsiteX9" fmla="*/ 2264019 w 2743350"/>
              <a:gd name="connsiteY9" fmla="*/ 42512 h 2926851"/>
              <a:gd name="connsiteX10" fmla="*/ 2571447 w 2743350"/>
              <a:gd name="connsiteY10" fmla="*/ 1505014 h 2926851"/>
              <a:gd name="connsiteX11" fmla="*/ 1643542 w 2743350"/>
              <a:gd name="connsiteY11" fmla="*/ 2926851 h 2926851"/>
              <a:gd name="connsiteX12" fmla="*/ 1099809 w 2743350"/>
              <a:gd name="connsiteY12" fmla="*/ 2926851 h 2926851"/>
              <a:gd name="connsiteX13" fmla="*/ 171903 w 2743350"/>
              <a:gd name="connsiteY13" fmla="*/ 1505014 h 2926851"/>
              <a:gd name="connsiteX14" fmla="*/ 479331 w 2743350"/>
              <a:gd name="connsiteY14" fmla="*/ 42512 h 2926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743350" h="2926851">
                <a:moveTo>
                  <a:pt x="544472" y="0"/>
                </a:moveTo>
                <a:lnTo>
                  <a:pt x="672879" y="196758"/>
                </a:lnTo>
                <a:lnTo>
                  <a:pt x="607737" y="239270"/>
                </a:lnTo>
                <a:cubicBezTo>
                  <a:pt x="227651" y="487318"/>
                  <a:pt x="120613" y="996521"/>
                  <a:pt x="368661" y="1376607"/>
                </a:cubicBezTo>
                <a:lnTo>
                  <a:pt x="1371676" y="2913534"/>
                </a:lnTo>
                <a:lnTo>
                  <a:pt x="2374690" y="1376607"/>
                </a:lnTo>
                <a:cubicBezTo>
                  <a:pt x="2622737" y="996521"/>
                  <a:pt x="2515700" y="487318"/>
                  <a:pt x="2135614" y="239269"/>
                </a:cubicBezTo>
                <a:lnTo>
                  <a:pt x="2070472" y="196758"/>
                </a:lnTo>
                <a:lnTo>
                  <a:pt x="2198878" y="0"/>
                </a:lnTo>
                <a:lnTo>
                  <a:pt x="2264019" y="42512"/>
                </a:lnTo>
                <a:cubicBezTo>
                  <a:pt x="2752772" y="361477"/>
                  <a:pt x="2890413" y="1016261"/>
                  <a:pt x="2571447" y="1505014"/>
                </a:cubicBezTo>
                <a:lnTo>
                  <a:pt x="1643542" y="2926851"/>
                </a:lnTo>
                <a:lnTo>
                  <a:pt x="1099809" y="2926851"/>
                </a:lnTo>
                <a:lnTo>
                  <a:pt x="171903" y="1505014"/>
                </a:lnTo>
                <a:cubicBezTo>
                  <a:pt x="-147062" y="1016261"/>
                  <a:pt x="-9422" y="361477"/>
                  <a:pt x="479331" y="4251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dirty="0">
                <a:solidFill>
                  <a:schemeClr val="accent1"/>
                </a:solidFill>
                <a:cs typeface="+mn-ea"/>
                <a:sym typeface="+mn-lt"/>
              </a:rPr>
              <a:t>3</a:t>
            </a:r>
            <a:endParaRPr lang="zh-CN" altLang="en-US" sz="2400" dirty="0">
              <a:solidFill>
                <a:schemeClr val="accent1"/>
              </a:solidFill>
              <a:cs typeface="+mn-ea"/>
              <a:sym typeface="+mn-lt"/>
            </a:endParaRPr>
          </a:p>
        </p:txBody>
      </p:sp>
      <p:sp>
        <p:nvSpPr>
          <p:cNvPr id="24" name="任意多边形 23"/>
          <p:cNvSpPr/>
          <p:nvPr>
            <p:custDataLst>
              <p:tags r:id="rId4"/>
            </p:custDataLst>
          </p:nvPr>
        </p:nvSpPr>
        <p:spPr>
          <a:xfrm>
            <a:off x="4130675" y="3608388"/>
            <a:ext cx="746125" cy="796925"/>
          </a:xfrm>
          <a:custGeom>
            <a:avLst/>
            <a:gdLst>
              <a:gd name="connsiteX0" fmla="*/ 544472 w 2743350"/>
              <a:gd name="connsiteY0" fmla="*/ 0 h 2926851"/>
              <a:gd name="connsiteX1" fmla="*/ 672879 w 2743350"/>
              <a:gd name="connsiteY1" fmla="*/ 196758 h 2926851"/>
              <a:gd name="connsiteX2" fmla="*/ 607737 w 2743350"/>
              <a:gd name="connsiteY2" fmla="*/ 239270 h 2926851"/>
              <a:gd name="connsiteX3" fmla="*/ 368661 w 2743350"/>
              <a:gd name="connsiteY3" fmla="*/ 1376607 h 2926851"/>
              <a:gd name="connsiteX4" fmla="*/ 1371676 w 2743350"/>
              <a:gd name="connsiteY4" fmla="*/ 2913534 h 2926851"/>
              <a:gd name="connsiteX5" fmla="*/ 2374690 w 2743350"/>
              <a:gd name="connsiteY5" fmla="*/ 1376607 h 2926851"/>
              <a:gd name="connsiteX6" fmla="*/ 2135614 w 2743350"/>
              <a:gd name="connsiteY6" fmla="*/ 239269 h 2926851"/>
              <a:gd name="connsiteX7" fmla="*/ 2070472 w 2743350"/>
              <a:gd name="connsiteY7" fmla="*/ 196758 h 2926851"/>
              <a:gd name="connsiteX8" fmla="*/ 2198878 w 2743350"/>
              <a:gd name="connsiteY8" fmla="*/ 0 h 2926851"/>
              <a:gd name="connsiteX9" fmla="*/ 2264019 w 2743350"/>
              <a:gd name="connsiteY9" fmla="*/ 42512 h 2926851"/>
              <a:gd name="connsiteX10" fmla="*/ 2571447 w 2743350"/>
              <a:gd name="connsiteY10" fmla="*/ 1505014 h 2926851"/>
              <a:gd name="connsiteX11" fmla="*/ 1643542 w 2743350"/>
              <a:gd name="connsiteY11" fmla="*/ 2926851 h 2926851"/>
              <a:gd name="connsiteX12" fmla="*/ 1099809 w 2743350"/>
              <a:gd name="connsiteY12" fmla="*/ 2926851 h 2926851"/>
              <a:gd name="connsiteX13" fmla="*/ 171903 w 2743350"/>
              <a:gd name="connsiteY13" fmla="*/ 1505014 h 2926851"/>
              <a:gd name="connsiteX14" fmla="*/ 479331 w 2743350"/>
              <a:gd name="connsiteY14" fmla="*/ 42512 h 2926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743350" h="2926851">
                <a:moveTo>
                  <a:pt x="544472" y="0"/>
                </a:moveTo>
                <a:lnTo>
                  <a:pt x="672879" y="196758"/>
                </a:lnTo>
                <a:lnTo>
                  <a:pt x="607737" y="239270"/>
                </a:lnTo>
                <a:cubicBezTo>
                  <a:pt x="227651" y="487318"/>
                  <a:pt x="120613" y="996521"/>
                  <a:pt x="368661" y="1376607"/>
                </a:cubicBezTo>
                <a:lnTo>
                  <a:pt x="1371676" y="2913534"/>
                </a:lnTo>
                <a:lnTo>
                  <a:pt x="2374690" y="1376607"/>
                </a:lnTo>
                <a:cubicBezTo>
                  <a:pt x="2622737" y="996521"/>
                  <a:pt x="2515700" y="487318"/>
                  <a:pt x="2135614" y="239269"/>
                </a:cubicBezTo>
                <a:lnTo>
                  <a:pt x="2070472" y="196758"/>
                </a:lnTo>
                <a:lnTo>
                  <a:pt x="2198878" y="0"/>
                </a:lnTo>
                <a:lnTo>
                  <a:pt x="2264019" y="42512"/>
                </a:lnTo>
                <a:cubicBezTo>
                  <a:pt x="2752772" y="361477"/>
                  <a:pt x="2890413" y="1016261"/>
                  <a:pt x="2571447" y="1505014"/>
                </a:cubicBezTo>
                <a:lnTo>
                  <a:pt x="1643542" y="2926851"/>
                </a:lnTo>
                <a:lnTo>
                  <a:pt x="1099809" y="2926851"/>
                </a:lnTo>
                <a:lnTo>
                  <a:pt x="171903" y="1505014"/>
                </a:lnTo>
                <a:cubicBezTo>
                  <a:pt x="-147062" y="1016261"/>
                  <a:pt x="-9422" y="361477"/>
                  <a:pt x="479331" y="4251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dirty="0">
                <a:solidFill>
                  <a:schemeClr val="accent1"/>
                </a:solidFill>
                <a:cs typeface="+mn-ea"/>
                <a:sym typeface="+mn-lt"/>
              </a:rPr>
              <a:t>2</a:t>
            </a:r>
            <a:endParaRPr lang="zh-CN" altLang="en-US" sz="2400" dirty="0">
              <a:solidFill>
                <a:schemeClr val="accent1"/>
              </a:solidFill>
              <a:cs typeface="+mn-ea"/>
              <a:sym typeface="+mn-lt"/>
            </a:endParaRPr>
          </a:p>
        </p:txBody>
      </p:sp>
      <p:sp>
        <p:nvSpPr>
          <p:cNvPr id="25" name="矩形 24"/>
          <p:cNvSpPr>
            <a:spLocks noChangeArrowheads="1"/>
          </p:cNvSpPr>
          <p:nvPr/>
        </p:nvSpPr>
        <p:spPr bwMode="auto">
          <a:xfrm>
            <a:off x="1484313" y="4881563"/>
            <a:ext cx="16478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a:latin typeface="+mn-lt"/>
                <a:ea typeface="+mn-ea"/>
                <a:cs typeface="+mn-ea"/>
                <a:sym typeface="+mn-lt"/>
              </a:rPr>
              <a:t>发现桃源的经过</a:t>
            </a:r>
          </a:p>
        </p:txBody>
      </p:sp>
      <p:sp>
        <p:nvSpPr>
          <p:cNvPr id="26" name="矩形 25"/>
          <p:cNvSpPr>
            <a:spLocks noChangeArrowheads="1"/>
          </p:cNvSpPr>
          <p:nvPr/>
        </p:nvSpPr>
        <p:spPr bwMode="auto">
          <a:xfrm>
            <a:off x="3743325" y="4881563"/>
            <a:ext cx="19335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a:latin typeface="+mn-lt"/>
                <a:ea typeface="+mn-ea"/>
                <a:cs typeface="+mn-ea"/>
                <a:sym typeface="+mn-lt"/>
              </a:rPr>
              <a:t>在桃源的所见所闻所历</a:t>
            </a:r>
          </a:p>
        </p:txBody>
      </p:sp>
      <p:sp>
        <p:nvSpPr>
          <p:cNvPr id="27" name="矩形 26"/>
          <p:cNvSpPr>
            <a:spLocks noChangeArrowheads="1"/>
          </p:cNvSpPr>
          <p:nvPr/>
        </p:nvSpPr>
        <p:spPr bwMode="auto">
          <a:xfrm>
            <a:off x="6389688" y="4997450"/>
            <a:ext cx="20812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a:latin typeface="+mn-lt"/>
                <a:ea typeface="+mn-ea"/>
                <a:cs typeface="+mn-ea"/>
                <a:sym typeface="+mn-lt"/>
              </a:rPr>
              <a:t>离开桃源后再寻桃源的情形</a:t>
            </a:r>
          </a:p>
        </p:txBody>
      </p:sp>
      <p:sp>
        <p:nvSpPr>
          <p:cNvPr id="28" name="矩形 27"/>
          <p:cNvSpPr>
            <a:spLocks noChangeArrowheads="1"/>
          </p:cNvSpPr>
          <p:nvPr/>
        </p:nvSpPr>
        <p:spPr bwMode="auto">
          <a:xfrm>
            <a:off x="1858963" y="2641600"/>
            <a:ext cx="54181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dirty="0">
                <a:latin typeface="+mn-lt"/>
                <a:ea typeface="+mn-ea"/>
                <a:cs typeface="+mn-ea"/>
                <a:sym typeface="+mn-lt"/>
              </a:rPr>
              <a:t>全文以武陵渔人进出桃源的行踪为线索</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1000"/>
                                        <p:tgtEl>
                                          <p:spTgt spid="25"/>
                                        </p:tgtEl>
                                      </p:cBhvr>
                                    </p:animEffect>
                                    <p:anim calcmode="lin" valueType="num">
                                      <p:cBhvr>
                                        <p:cTn id="15" dur="1000" fill="hold"/>
                                        <p:tgtEl>
                                          <p:spTgt spid="25"/>
                                        </p:tgtEl>
                                        <p:attrNameLst>
                                          <p:attrName>ppt_x</p:attrName>
                                        </p:attrNameLst>
                                      </p:cBhvr>
                                      <p:tavLst>
                                        <p:tav tm="0">
                                          <p:val>
                                            <p:strVal val="#ppt_x"/>
                                          </p:val>
                                        </p:tav>
                                        <p:tav tm="100000">
                                          <p:val>
                                            <p:strVal val="#ppt_x"/>
                                          </p:val>
                                        </p:tav>
                                      </p:tavLst>
                                    </p:anim>
                                    <p:anim calcmode="lin" valueType="num">
                                      <p:cBhvr>
                                        <p:cTn id="1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1000"/>
                                        <p:tgtEl>
                                          <p:spTgt spid="26"/>
                                        </p:tgtEl>
                                      </p:cBhvr>
                                    </p:animEffect>
                                    <p:anim calcmode="lin" valueType="num">
                                      <p:cBhvr>
                                        <p:cTn id="22" dur="1000" fill="hold"/>
                                        <p:tgtEl>
                                          <p:spTgt spid="26"/>
                                        </p:tgtEl>
                                        <p:attrNameLst>
                                          <p:attrName>ppt_x</p:attrName>
                                        </p:attrNameLst>
                                      </p:cBhvr>
                                      <p:tavLst>
                                        <p:tav tm="0">
                                          <p:val>
                                            <p:strVal val="#ppt_x"/>
                                          </p:val>
                                        </p:tav>
                                        <p:tav tm="100000">
                                          <p:val>
                                            <p:strVal val="#ppt_x"/>
                                          </p:val>
                                        </p:tav>
                                      </p:tavLst>
                                    </p:anim>
                                    <p:anim calcmode="lin" valueType="num">
                                      <p:cBhvr>
                                        <p:cTn id="23"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1000"/>
                                        <p:tgtEl>
                                          <p:spTgt spid="27"/>
                                        </p:tgtEl>
                                      </p:cBhvr>
                                    </p:animEffect>
                                    <p:anim calcmode="lin" valueType="num">
                                      <p:cBhvr>
                                        <p:cTn id="29" dur="1000" fill="hold"/>
                                        <p:tgtEl>
                                          <p:spTgt spid="27"/>
                                        </p:tgtEl>
                                        <p:attrNameLst>
                                          <p:attrName>ppt_x</p:attrName>
                                        </p:attrNameLst>
                                      </p:cBhvr>
                                      <p:tavLst>
                                        <p:tav tm="0">
                                          <p:val>
                                            <p:strVal val="#ppt_x"/>
                                          </p:val>
                                        </p:tav>
                                        <p:tav tm="100000">
                                          <p:val>
                                            <p:strVal val="#ppt_x"/>
                                          </p:val>
                                        </p:tav>
                                      </p:tavLst>
                                    </p:anim>
                                    <p:anim calcmode="lin" valueType="num">
                                      <p:cBhvr>
                                        <p:cTn id="30"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9"/>
          <p:cNvPicPr>
            <a:picLocks noChangeAspect="1" noChangeArrowheads="1"/>
          </p:cNvPicPr>
          <p:nvPr/>
        </p:nvPicPr>
        <p:blipFill>
          <a:blip r:embed="rId18"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图片 12"/>
          <p:cNvPicPr>
            <a:picLocks noChangeAspect="1" noChangeArrowheads="1"/>
          </p:cNvPicPr>
          <p:nvPr/>
        </p:nvPicPr>
        <p:blipFill>
          <a:blip r:embed="rId19"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文本框 99"/>
          <p:cNvSpPr txBox="1">
            <a:spLocks noChangeArrowheads="1"/>
          </p:cNvSpPr>
          <p:nvPr/>
        </p:nvSpPr>
        <p:spPr bwMode="auto">
          <a:xfrm>
            <a:off x="536575" y="1382713"/>
            <a:ext cx="78406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2400" dirty="0">
                <a:solidFill>
                  <a:srgbClr val="C00000"/>
                </a:solidFill>
                <a:latin typeface="+mn-lt"/>
                <a:ea typeface="+mn-ea"/>
                <a:cs typeface="+mn-ea"/>
                <a:sym typeface="+mn-lt"/>
              </a:rPr>
              <a:t>2.</a:t>
            </a:r>
            <a:r>
              <a:rPr lang="zh-CN" altLang="zh-CN" sz="2400" dirty="0">
                <a:solidFill>
                  <a:srgbClr val="C00000"/>
                </a:solidFill>
                <a:latin typeface="+mn-lt"/>
                <a:ea typeface="+mn-ea"/>
                <a:cs typeface="+mn-ea"/>
                <a:sym typeface="+mn-lt"/>
              </a:rPr>
              <a:t>全文以渔人进出桃花源为线索，大致可以分为几个部分？</a:t>
            </a:r>
          </a:p>
        </p:txBody>
      </p:sp>
      <p:sp>
        <p:nvSpPr>
          <p:cNvPr id="9" name="TextBox 18"/>
          <p:cNvSpPr txBox="1">
            <a:spLocks noChangeArrowheads="1"/>
          </p:cNvSpPr>
          <p:nvPr>
            <p:custDataLst>
              <p:tags r:id="rId1"/>
            </p:custDataLst>
          </p:nvPr>
        </p:nvSpPr>
        <p:spPr bwMode="auto">
          <a:xfrm>
            <a:off x="1166813" y="2241550"/>
            <a:ext cx="865187" cy="46196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88000" anchor="ct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2400" b="1">
                <a:solidFill>
                  <a:schemeClr val="bg1"/>
                </a:solidFill>
                <a:latin typeface="+mn-lt"/>
                <a:ea typeface="+mn-ea"/>
                <a:cs typeface="+mn-ea"/>
                <a:sym typeface="+mn-lt"/>
              </a:rPr>
              <a:t>1</a:t>
            </a:r>
            <a:endParaRPr lang="zh-CN" altLang="en-US" sz="2400" b="1">
              <a:solidFill>
                <a:schemeClr val="bg1"/>
              </a:solidFill>
              <a:latin typeface="+mn-lt"/>
              <a:ea typeface="+mn-ea"/>
              <a:cs typeface="+mn-ea"/>
              <a:sym typeface="+mn-lt"/>
            </a:endParaRPr>
          </a:p>
        </p:txBody>
      </p:sp>
      <p:sp>
        <p:nvSpPr>
          <p:cNvPr id="11" name="矩形 10"/>
          <p:cNvSpPr>
            <a:spLocks noChangeArrowheads="1"/>
          </p:cNvSpPr>
          <p:nvPr>
            <p:custDataLst>
              <p:tags r:id="rId2"/>
            </p:custDataLst>
          </p:nvPr>
        </p:nvSpPr>
        <p:spPr bwMode="auto">
          <a:xfrm>
            <a:off x="1995488" y="2147888"/>
            <a:ext cx="63817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ts val="2300"/>
              </a:lnSpc>
            </a:pPr>
            <a:r>
              <a:rPr lang="zh-CN" altLang="en-US" sz="2400" dirty="0">
                <a:latin typeface="+mn-lt"/>
                <a:ea typeface="+mn-ea"/>
                <a:cs typeface="+mn-ea"/>
                <a:sym typeface="+mn-lt"/>
              </a:rPr>
              <a:t>写渔人发现桃花林的经过和沿途所见的美景。</a:t>
            </a:r>
          </a:p>
        </p:txBody>
      </p:sp>
      <p:sp>
        <p:nvSpPr>
          <p:cNvPr id="12" name="TextBox 18"/>
          <p:cNvSpPr txBox="1">
            <a:spLocks noChangeArrowheads="1"/>
          </p:cNvSpPr>
          <p:nvPr>
            <p:custDataLst>
              <p:tags r:id="rId3"/>
            </p:custDataLst>
          </p:nvPr>
        </p:nvSpPr>
        <p:spPr bwMode="auto">
          <a:xfrm>
            <a:off x="1128713" y="2209800"/>
            <a:ext cx="1733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ea typeface="宋体" pitchFamily="2" charset="-122"/>
              </a:defRPr>
            </a:lvl1pPr>
            <a:lvl2pPr>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lvl="1"/>
            <a:r>
              <a:rPr lang="en-US" altLang="zh-CN" sz="2400">
                <a:solidFill>
                  <a:schemeClr val="bg1"/>
                </a:solidFill>
                <a:latin typeface="+mn-lt"/>
                <a:ea typeface="+mn-ea"/>
                <a:cs typeface="+mn-ea"/>
                <a:sym typeface="+mn-lt"/>
              </a:rPr>
              <a:t>|</a:t>
            </a:r>
            <a:endParaRPr lang="zh-CN" altLang="en-US" sz="2400">
              <a:solidFill>
                <a:schemeClr val="bg1"/>
              </a:solidFill>
              <a:latin typeface="+mn-lt"/>
              <a:ea typeface="+mn-ea"/>
              <a:cs typeface="+mn-ea"/>
              <a:sym typeface="+mn-lt"/>
            </a:endParaRPr>
          </a:p>
        </p:txBody>
      </p:sp>
      <p:sp>
        <p:nvSpPr>
          <p:cNvPr id="13" name="TextBox 18"/>
          <p:cNvSpPr txBox="1">
            <a:spLocks noChangeArrowheads="1"/>
          </p:cNvSpPr>
          <p:nvPr>
            <p:custDataLst>
              <p:tags r:id="rId4"/>
            </p:custDataLst>
          </p:nvPr>
        </p:nvSpPr>
        <p:spPr bwMode="auto">
          <a:xfrm>
            <a:off x="1166813" y="2974975"/>
            <a:ext cx="865187" cy="4619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88000" anchor="ct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2400" b="1">
                <a:solidFill>
                  <a:schemeClr val="bg1"/>
                </a:solidFill>
                <a:latin typeface="+mn-lt"/>
                <a:ea typeface="+mn-ea"/>
                <a:cs typeface="+mn-ea"/>
                <a:sym typeface="+mn-lt"/>
              </a:rPr>
              <a:t>2</a:t>
            </a:r>
            <a:endParaRPr lang="zh-CN" altLang="en-US" sz="2400" b="1">
              <a:solidFill>
                <a:schemeClr val="bg1"/>
              </a:solidFill>
              <a:latin typeface="+mn-lt"/>
              <a:ea typeface="+mn-ea"/>
              <a:cs typeface="+mn-ea"/>
              <a:sym typeface="+mn-lt"/>
            </a:endParaRPr>
          </a:p>
        </p:txBody>
      </p:sp>
      <p:sp>
        <p:nvSpPr>
          <p:cNvPr id="14" name="矩形 13"/>
          <p:cNvSpPr>
            <a:spLocks noChangeArrowheads="1"/>
          </p:cNvSpPr>
          <p:nvPr>
            <p:custDataLst>
              <p:tags r:id="rId5"/>
            </p:custDataLst>
          </p:nvPr>
        </p:nvSpPr>
        <p:spPr bwMode="auto">
          <a:xfrm>
            <a:off x="1995488" y="2882900"/>
            <a:ext cx="70008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ts val="2300"/>
              </a:lnSpc>
            </a:pPr>
            <a:r>
              <a:rPr lang="zh-CN" altLang="en-US" sz="2400" dirty="0">
                <a:latin typeface="+mn-lt"/>
                <a:ea typeface="+mn-ea"/>
                <a:cs typeface="+mn-ea"/>
                <a:sym typeface="+mn-lt"/>
              </a:rPr>
              <a:t>总写渔人的感受和桃花源的生活环境、社会风尚。</a:t>
            </a:r>
          </a:p>
        </p:txBody>
      </p:sp>
      <p:sp>
        <p:nvSpPr>
          <p:cNvPr id="15" name="TextBox 18"/>
          <p:cNvSpPr txBox="1">
            <a:spLocks noChangeArrowheads="1"/>
          </p:cNvSpPr>
          <p:nvPr>
            <p:custDataLst>
              <p:tags r:id="rId6"/>
            </p:custDataLst>
          </p:nvPr>
        </p:nvSpPr>
        <p:spPr bwMode="auto">
          <a:xfrm>
            <a:off x="1128713" y="2944813"/>
            <a:ext cx="1733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ea typeface="宋体" pitchFamily="2" charset="-122"/>
              </a:defRPr>
            </a:lvl1pPr>
            <a:lvl2pPr>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lvl="1"/>
            <a:r>
              <a:rPr lang="en-US" altLang="zh-CN" sz="2400">
                <a:solidFill>
                  <a:schemeClr val="bg1"/>
                </a:solidFill>
                <a:latin typeface="+mn-lt"/>
                <a:ea typeface="+mn-ea"/>
                <a:cs typeface="+mn-ea"/>
                <a:sym typeface="+mn-lt"/>
              </a:rPr>
              <a:t>|</a:t>
            </a:r>
            <a:endParaRPr lang="zh-CN" altLang="en-US" sz="2400">
              <a:solidFill>
                <a:schemeClr val="bg1"/>
              </a:solidFill>
              <a:latin typeface="+mn-lt"/>
              <a:ea typeface="+mn-ea"/>
              <a:cs typeface="+mn-ea"/>
              <a:sym typeface="+mn-lt"/>
            </a:endParaRPr>
          </a:p>
        </p:txBody>
      </p:sp>
      <p:sp>
        <p:nvSpPr>
          <p:cNvPr id="16" name="TextBox 18"/>
          <p:cNvSpPr txBox="1"/>
          <p:nvPr>
            <p:custDataLst>
              <p:tags r:id="rId7"/>
            </p:custDataLst>
          </p:nvPr>
        </p:nvSpPr>
        <p:spPr>
          <a:xfrm>
            <a:off x="1166813" y="3709988"/>
            <a:ext cx="865187" cy="461962"/>
          </a:xfrm>
          <a:prstGeom prst="rect">
            <a:avLst/>
          </a:prstGeom>
          <a:solidFill>
            <a:schemeClr val="accent3"/>
          </a:solidFill>
        </p:spPr>
        <p:txBody>
          <a:bodyPr lIns="288000" anchor="ctr">
            <a:spAutoFit/>
          </a:bodyPr>
          <a:lstStyle/>
          <a:p>
            <a:pPr>
              <a:defRPr/>
            </a:pPr>
            <a:r>
              <a:rPr lang="en-US" altLang="zh-CN" sz="2400" b="1">
                <a:solidFill>
                  <a:schemeClr val="bg1"/>
                </a:solidFill>
                <a:latin typeface="+mn-lt"/>
                <a:ea typeface="+mn-ea"/>
                <a:cs typeface="+mn-ea"/>
                <a:sym typeface="+mn-lt"/>
              </a:rPr>
              <a:t>3</a:t>
            </a:r>
            <a:endParaRPr lang="zh-CN" altLang="en-US" sz="2400" b="1" dirty="0">
              <a:solidFill>
                <a:schemeClr val="bg1"/>
              </a:solidFill>
              <a:latin typeface="+mn-lt"/>
              <a:ea typeface="+mn-ea"/>
              <a:cs typeface="+mn-ea"/>
              <a:sym typeface="+mn-lt"/>
            </a:endParaRPr>
          </a:p>
        </p:txBody>
      </p:sp>
      <p:sp>
        <p:nvSpPr>
          <p:cNvPr id="17" name="矩形 16"/>
          <p:cNvSpPr>
            <a:spLocks noChangeArrowheads="1"/>
          </p:cNvSpPr>
          <p:nvPr>
            <p:custDataLst>
              <p:tags r:id="rId8"/>
            </p:custDataLst>
          </p:nvPr>
        </p:nvSpPr>
        <p:spPr bwMode="auto">
          <a:xfrm>
            <a:off x="1995488" y="3616325"/>
            <a:ext cx="71485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ts val="2300"/>
              </a:lnSpc>
            </a:pPr>
            <a:r>
              <a:rPr lang="zh-CN" altLang="en-US" sz="2400" dirty="0">
                <a:latin typeface="+mn-lt"/>
                <a:ea typeface="+mn-ea"/>
                <a:cs typeface="+mn-ea"/>
                <a:sym typeface="+mn-lt"/>
              </a:rPr>
              <a:t>写渔人进入桃花源，在桃花源家里做客以及辞去的经过。</a:t>
            </a:r>
            <a:endParaRPr lang="da-DK" altLang="zh-CN" sz="2400" dirty="0">
              <a:latin typeface="+mn-lt"/>
              <a:ea typeface="+mn-ea"/>
              <a:cs typeface="+mn-ea"/>
              <a:sym typeface="+mn-lt"/>
            </a:endParaRPr>
          </a:p>
        </p:txBody>
      </p:sp>
      <p:sp>
        <p:nvSpPr>
          <p:cNvPr id="18" name="TextBox 18"/>
          <p:cNvSpPr txBox="1">
            <a:spLocks noChangeArrowheads="1"/>
          </p:cNvSpPr>
          <p:nvPr>
            <p:custDataLst>
              <p:tags r:id="rId9"/>
            </p:custDataLst>
          </p:nvPr>
        </p:nvSpPr>
        <p:spPr bwMode="auto">
          <a:xfrm>
            <a:off x="1128713" y="3678238"/>
            <a:ext cx="1733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ea typeface="宋体" pitchFamily="2" charset="-122"/>
              </a:defRPr>
            </a:lvl1pPr>
            <a:lvl2pPr>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lvl="1"/>
            <a:r>
              <a:rPr lang="en-US" altLang="zh-CN" sz="2400">
                <a:solidFill>
                  <a:schemeClr val="bg1"/>
                </a:solidFill>
                <a:latin typeface="+mn-lt"/>
                <a:ea typeface="+mn-ea"/>
                <a:cs typeface="+mn-ea"/>
                <a:sym typeface="+mn-lt"/>
              </a:rPr>
              <a:t>|</a:t>
            </a:r>
            <a:endParaRPr lang="zh-CN" altLang="en-US" sz="2400">
              <a:solidFill>
                <a:schemeClr val="bg1"/>
              </a:solidFill>
              <a:latin typeface="+mn-lt"/>
              <a:ea typeface="+mn-ea"/>
              <a:cs typeface="+mn-ea"/>
              <a:sym typeface="+mn-lt"/>
            </a:endParaRPr>
          </a:p>
        </p:txBody>
      </p:sp>
      <p:sp>
        <p:nvSpPr>
          <p:cNvPr id="19" name="TextBox 18"/>
          <p:cNvSpPr txBox="1">
            <a:spLocks noChangeArrowheads="1"/>
          </p:cNvSpPr>
          <p:nvPr>
            <p:custDataLst>
              <p:tags r:id="rId10"/>
            </p:custDataLst>
          </p:nvPr>
        </p:nvSpPr>
        <p:spPr bwMode="auto">
          <a:xfrm>
            <a:off x="1166813" y="4443413"/>
            <a:ext cx="865187" cy="46196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88000" anchor="ct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2400" b="1">
                <a:solidFill>
                  <a:schemeClr val="bg1"/>
                </a:solidFill>
                <a:latin typeface="+mn-lt"/>
                <a:ea typeface="+mn-ea"/>
                <a:cs typeface="+mn-ea"/>
                <a:sym typeface="+mn-lt"/>
              </a:rPr>
              <a:t>4</a:t>
            </a:r>
            <a:endParaRPr lang="zh-CN" altLang="en-US" sz="2400" b="1">
              <a:solidFill>
                <a:schemeClr val="bg1"/>
              </a:solidFill>
              <a:latin typeface="+mn-lt"/>
              <a:ea typeface="+mn-ea"/>
              <a:cs typeface="+mn-ea"/>
              <a:sym typeface="+mn-lt"/>
            </a:endParaRPr>
          </a:p>
        </p:txBody>
      </p:sp>
      <p:sp>
        <p:nvSpPr>
          <p:cNvPr id="20" name="矩形 19"/>
          <p:cNvSpPr>
            <a:spLocks noChangeArrowheads="1"/>
          </p:cNvSpPr>
          <p:nvPr>
            <p:custDataLst>
              <p:tags r:id="rId11"/>
            </p:custDataLst>
          </p:nvPr>
        </p:nvSpPr>
        <p:spPr bwMode="auto">
          <a:xfrm>
            <a:off x="1995488" y="4405313"/>
            <a:ext cx="61134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ts val="2300"/>
              </a:lnSpc>
            </a:pPr>
            <a:r>
              <a:rPr lang="zh-CN" altLang="en-US" sz="2400" dirty="0">
                <a:latin typeface="+mn-lt"/>
                <a:ea typeface="+mn-ea"/>
                <a:cs typeface="+mn-ea"/>
                <a:sym typeface="+mn-lt"/>
              </a:rPr>
              <a:t>写太守派人寻找桃花源，因迷路而不复得。</a:t>
            </a:r>
          </a:p>
        </p:txBody>
      </p:sp>
      <p:sp>
        <p:nvSpPr>
          <p:cNvPr id="21" name="TextBox 18"/>
          <p:cNvSpPr txBox="1">
            <a:spLocks noChangeArrowheads="1"/>
          </p:cNvSpPr>
          <p:nvPr>
            <p:custDataLst>
              <p:tags r:id="rId12"/>
            </p:custDataLst>
          </p:nvPr>
        </p:nvSpPr>
        <p:spPr bwMode="auto">
          <a:xfrm>
            <a:off x="1128713" y="4413250"/>
            <a:ext cx="866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ea typeface="宋体" pitchFamily="2" charset="-122"/>
              </a:defRPr>
            </a:lvl1pPr>
            <a:lvl2pPr>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lvl="1"/>
            <a:r>
              <a:rPr lang="en-US" altLang="zh-CN" sz="2400">
                <a:solidFill>
                  <a:schemeClr val="bg1"/>
                </a:solidFill>
                <a:latin typeface="+mn-lt"/>
                <a:ea typeface="+mn-ea"/>
                <a:cs typeface="+mn-ea"/>
                <a:sym typeface="+mn-lt"/>
              </a:rPr>
              <a:t>|</a:t>
            </a:r>
            <a:endParaRPr lang="zh-CN" altLang="en-US" sz="2400">
              <a:solidFill>
                <a:schemeClr val="bg1"/>
              </a:solidFill>
              <a:latin typeface="+mn-lt"/>
              <a:ea typeface="+mn-ea"/>
              <a:cs typeface="+mn-ea"/>
              <a:sym typeface="+mn-lt"/>
            </a:endParaRPr>
          </a:p>
        </p:txBody>
      </p:sp>
      <p:sp>
        <p:nvSpPr>
          <p:cNvPr id="22" name="TextBox 18"/>
          <p:cNvSpPr txBox="1">
            <a:spLocks noChangeArrowheads="1"/>
          </p:cNvSpPr>
          <p:nvPr>
            <p:custDataLst>
              <p:tags r:id="rId13"/>
            </p:custDataLst>
          </p:nvPr>
        </p:nvSpPr>
        <p:spPr bwMode="auto">
          <a:xfrm>
            <a:off x="1166813" y="5178425"/>
            <a:ext cx="865187" cy="4619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88000" anchor="ct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2400" b="1">
                <a:solidFill>
                  <a:schemeClr val="bg1"/>
                </a:solidFill>
                <a:latin typeface="+mn-lt"/>
                <a:ea typeface="+mn-ea"/>
                <a:cs typeface="+mn-ea"/>
                <a:sym typeface="+mn-lt"/>
              </a:rPr>
              <a:t>5</a:t>
            </a:r>
            <a:endParaRPr lang="zh-CN" altLang="en-US" sz="2400" b="1">
              <a:solidFill>
                <a:schemeClr val="bg1"/>
              </a:solidFill>
              <a:latin typeface="+mn-lt"/>
              <a:ea typeface="+mn-ea"/>
              <a:cs typeface="+mn-ea"/>
              <a:sym typeface="+mn-lt"/>
            </a:endParaRPr>
          </a:p>
        </p:txBody>
      </p:sp>
      <p:sp>
        <p:nvSpPr>
          <p:cNvPr id="23" name="矩形 22"/>
          <p:cNvSpPr>
            <a:spLocks noChangeArrowheads="1"/>
          </p:cNvSpPr>
          <p:nvPr>
            <p:custDataLst>
              <p:tags r:id="rId14"/>
            </p:custDataLst>
          </p:nvPr>
        </p:nvSpPr>
        <p:spPr bwMode="auto">
          <a:xfrm>
            <a:off x="1995488" y="5084763"/>
            <a:ext cx="46085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ts val="2300"/>
              </a:lnSpc>
            </a:pPr>
            <a:r>
              <a:rPr lang="zh-CN" altLang="en-US" sz="2400" dirty="0">
                <a:latin typeface="+mn-lt"/>
                <a:ea typeface="+mn-ea"/>
                <a:cs typeface="+mn-ea"/>
                <a:sym typeface="+mn-lt"/>
              </a:rPr>
              <a:t>写桃花源“无人问津”。</a:t>
            </a:r>
          </a:p>
        </p:txBody>
      </p:sp>
      <p:sp>
        <p:nvSpPr>
          <p:cNvPr id="24" name="TextBox 18"/>
          <p:cNvSpPr txBox="1">
            <a:spLocks noChangeArrowheads="1"/>
          </p:cNvSpPr>
          <p:nvPr>
            <p:custDataLst>
              <p:tags r:id="rId15"/>
            </p:custDataLst>
          </p:nvPr>
        </p:nvSpPr>
        <p:spPr bwMode="auto">
          <a:xfrm>
            <a:off x="1128713" y="5146675"/>
            <a:ext cx="866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ea typeface="宋体" pitchFamily="2" charset="-122"/>
              </a:defRPr>
            </a:lvl1pPr>
            <a:lvl2pPr>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lvl="1"/>
            <a:r>
              <a:rPr lang="en-US" altLang="zh-CN" sz="2400">
                <a:solidFill>
                  <a:schemeClr val="bg1"/>
                </a:solidFill>
                <a:latin typeface="+mn-lt"/>
                <a:ea typeface="+mn-ea"/>
                <a:cs typeface="+mn-ea"/>
                <a:sym typeface="+mn-lt"/>
              </a:rPr>
              <a:t>|</a:t>
            </a:r>
            <a:endParaRPr lang="zh-CN" altLang="en-US" sz="2400">
              <a:solidFill>
                <a:schemeClr val="bg1"/>
              </a:solidFill>
              <a:latin typeface="+mn-lt"/>
              <a:ea typeface="+mn-ea"/>
              <a:cs typeface="+mn-ea"/>
              <a:sym typeface="+mn-lt"/>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1000"/>
                                        <p:tgtEl>
                                          <p:spTgt spid="17"/>
                                        </p:tgtEl>
                                      </p:cBhvr>
                                    </p:animEffect>
                                    <p:anim calcmode="lin" valueType="num">
                                      <p:cBhvr>
                                        <p:cTn id="42" dur="1000" fill="hold"/>
                                        <p:tgtEl>
                                          <p:spTgt spid="17"/>
                                        </p:tgtEl>
                                        <p:attrNameLst>
                                          <p:attrName>ppt_x</p:attrName>
                                        </p:attrNameLst>
                                      </p:cBhvr>
                                      <p:tavLst>
                                        <p:tav tm="0">
                                          <p:val>
                                            <p:strVal val="#ppt_x"/>
                                          </p:val>
                                        </p:tav>
                                        <p:tav tm="100000">
                                          <p:val>
                                            <p:strVal val="#ppt_x"/>
                                          </p:val>
                                        </p:tav>
                                      </p:tavLst>
                                    </p:anim>
                                    <p:anim calcmode="lin" valueType="num">
                                      <p:cBhvr>
                                        <p:cTn id="43" dur="1000" fill="hold"/>
                                        <p:tgtEl>
                                          <p:spTgt spid="17"/>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1000"/>
                                        <p:tgtEl>
                                          <p:spTgt spid="18"/>
                                        </p:tgtEl>
                                      </p:cBhvr>
                                    </p:animEffect>
                                    <p:anim calcmode="lin" valueType="num">
                                      <p:cBhvr>
                                        <p:cTn id="47" dur="1000" fill="hold"/>
                                        <p:tgtEl>
                                          <p:spTgt spid="18"/>
                                        </p:tgtEl>
                                        <p:attrNameLst>
                                          <p:attrName>ppt_x</p:attrName>
                                        </p:attrNameLst>
                                      </p:cBhvr>
                                      <p:tavLst>
                                        <p:tav tm="0">
                                          <p:val>
                                            <p:strVal val="#ppt_x"/>
                                          </p:val>
                                        </p:tav>
                                        <p:tav tm="100000">
                                          <p:val>
                                            <p:strVal val="#ppt_x"/>
                                          </p:val>
                                        </p:tav>
                                      </p:tavLst>
                                    </p:anim>
                                    <p:anim calcmode="lin" valueType="num">
                                      <p:cBhvr>
                                        <p:cTn id="48" dur="1000" fill="hold"/>
                                        <p:tgtEl>
                                          <p:spTgt spid="18"/>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
                                          </p:val>
                                        </p:tav>
                                        <p:tav tm="100000">
                                          <p:val>
                                            <p:strVal val="#ppt_x"/>
                                          </p:val>
                                        </p:tav>
                                      </p:tavLst>
                                    </p:anim>
                                    <p:anim calcmode="lin" valueType="num">
                                      <p:cBhvr>
                                        <p:cTn id="5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1000"/>
                                        <p:tgtEl>
                                          <p:spTgt spid="20"/>
                                        </p:tgtEl>
                                      </p:cBhvr>
                                    </p:animEffect>
                                    <p:anim calcmode="lin" valueType="num">
                                      <p:cBhvr>
                                        <p:cTn id="59" dur="1000" fill="hold"/>
                                        <p:tgtEl>
                                          <p:spTgt spid="20"/>
                                        </p:tgtEl>
                                        <p:attrNameLst>
                                          <p:attrName>ppt_x</p:attrName>
                                        </p:attrNameLst>
                                      </p:cBhvr>
                                      <p:tavLst>
                                        <p:tav tm="0">
                                          <p:val>
                                            <p:strVal val="#ppt_x"/>
                                          </p:val>
                                        </p:tav>
                                        <p:tav tm="100000">
                                          <p:val>
                                            <p:strVal val="#ppt_x"/>
                                          </p:val>
                                        </p:tav>
                                      </p:tavLst>
                                    </p:anim>
                                    <p:anim calcmode="lin" valueType="num">
                                      <p:cBhvr>
                                        <p:cTn id="60" dur="1000" fill="hold"/>
                                        <p:tgtEl>
                                          <p:spTgt spid="20"/>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1000"/>
                                        <p:tgtEl>
                                          <p:spTgt spid="19"/>
                                        </p:tgtEl>
                                      </p:cBhvr>
                                    </p:animEffect>
                                    <p:anim calcmode="lin" valueType="num">
                                      <p:cBhvr>
                                        <p:cTn id="64" dur="1000" fill="hold"/>
                                        <p:tgtEl>
                                          <p:spTgt spid="19"/>
                                        </p:tgtEl>
                                        <p:attrNameLst>
                                          <p:attrName>ppt_x</p:attrName>
                                        </p:attrNameLst>
                                      </p:cBhvr>
                                      <p:tavLst>
                                        <p:tav tm="0">
                                          <p:val>
                                            <p:strVal val="#ppt_x"/>
                                          </p:val>
                                        </p:tav>
                                        <p:tav tm="100000">
                                          <p:val>
                                            <p:strVal val="#ppt_x"/>
                                          </p:val>
                                        </p:tav>
                                      </p:tavLst>
                                    </p:anim>
                                    <p:anim calcmode="lin" valueType="num">
                                      <p:cBhvr>
                                        <p:cTn id="65" dur="1000" fill="hold"/>
                                        <p:tgtEl>
                                          <p:spTgt spid="19"/>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1000"/>
                                        <p:tgtEl>
                                          <p:spTgt spid="21"/>
                                        </p:tgtEl>
                                      </p:cBhvr>
                                    </p:animEffect>
                                    <p:anim calcmode="lin" valueType="num">
                                      <p:cBhvr>
                                        <p:cTn id="69" dur="1000" fill="hold"/>
                                        <p:tgtEl>
                                          <p:spTgt spid="21"/>
                                        </p:tgtEl>
                                        <p:attrNameLst>
                                          <p:attrName>ppt_x</p:attrName>
                                        </p:attrNameLst>
                                      </p:cBhvr>
                                      <p:tavLst>
                                        <p:tav tm="0">
                                          <p:val>
                                            <p:strVal val="#ppt_x"/>
                                          </p:val>
                                        </p:tav>
                                        <p:tav tm="100000">
                                          <p:val>
                                            <p:strVal val="#ppt_x"/>
                                          </p:val>
                                        </p:tav>
                                      </p:tavLst>
                                    </p:anim>
                                    <p:anim calcmode="lin" valueType="num">
                                      <p:cBhvr>
                                        <p:cTn id="7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fade">
                                      <p:cBhvr>
                                        <p:cTn id="75" dur="1000"/>
                                        <p:tgtEl>
                                          <p:spTgt spid="23"/>
                                        </p:tgtEl>
                                      </p:cBhvr>
                                    </p:animEffect>
                                    <p:anim calcmode="lin" valueType="num">
                                      <p:cBhvr>
                                        <p:cTn id="76" dur="1000" fill="hold"/>
                                        <p:tgtEl>
                                          <p:spTgt spid="23"/>
                                        </p:tgtEl>
                                        <p:attrNameLst>
                                          <p:attrName>ppt_x</p:attrName>
                                        </p:attrNameLst>
                                      </p:cBhvr>
                                      <p:tavLst>
                                        <p:tav tm="0">
                                          <p:val>
                                            <p:strVal val="#ppt_x"/>
                                          </p:val>
                                        </p:tav>
                                        <p:tav tm="100000">
                                          <p:val>
                                            <p:strVal val="#ppt_x"/>
                                          </p:val>
                                        </p:tav>
                                      </p:tavLst>
                                    </p:anim>
                                    <p:anim calcmode="lin" valueType="num">
                                      <p:cBhvr>
                                        <p:cTn id="77" dur="1000" fill="hold"/>
                                        <p:tgtEl>
                                          <p:spTgt spid="23"/>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1000"/>
                                        <p:tgtEl>
                                          <p:spTgt spid="24"/>
                                        </p:tgtEl>
                                      </p:cBhvr>
                                    </p:animEffect>
                                    <p:anim calcmode="lin" valueType="num">
                                      <p:cBhvr>
                                        <p:cTn id="81" dur="1000" fill="hold"/>
                                        <p:tgtEl>
                                          <p:spTgt spid="24"/>
                                        </p:tgtEl>
                                        <p:attrNameLst>
                                          <p:attrName>ppt_x</p:attrName>
                                        </p:attrNameLst>
                                      </p:cBhvr>
                                      <p:tavLst>
                                        <p:tav tm="0">
                                          <p:val>
                                            <p:strVal val="#ppt_x"/>
                                          </p:val>
                                        </p:tav>
                                        <p:tav tm="100000">
                                          <p:val>
                                            <p:strVal val="#ppt_x"/>
                                          </p:val>
                                        </p:tav>
                                      </p:tavLst>
                                    </p:anim>
                                    <p:anim calcmode="lin" valueType="num">
                                      <p:cBhvr>
                                        <p:cTn id="82" dur="1000" fill="hold"/>
                                        <p:tgtEl>
                                          <p:spTgt spid="24"/>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fade">
                                      <p:cBhvr>
                                        <p:cTn id="85" dur="1000"/>
                                        <p:tgtEl>
                                          <p:spTgt spid="22"/>
                                        </p:tgtEl>
                                      </p:cBhvr>
                                    </p:animEffect>
                                    <p:anim calcmode="lin" valueType="num">
                                      <p:cBhvr>
                                        <p:cTn id="86" dur="1000" fill="hold"/>
                                        <p:tgtEl>
                                          <p:spTgt spid="22"/>
                                        </p:tgtEl>
                                        <p:attrNameLst>
                                          <p:attrName>ppt_x</p:attrName>
                                        </p:attrNameLst>
                                      </p:cBhvr>
                                      <p:tavLst>
                                        <p:tav tm="0">
                                          <p:val>
                                            <p:strVal val="#ppt_x"/>
                                          </p:val>
                                        </p:tav>
                                        <p:tav tm="100000">
                                          <p:val>
                                            <p:strVal val="#ppt_x"/>
                                          </p:val>
                                        </p:tav>
                                      </p:tavLst>
                                    </p:anim>
                                    <p:anim calcmode="lin" valueType="num">
                                      <p:cBhvr>
                                        <p:cTn id="87"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p:bldP spid="12" grpId="0"/>
      <p:bldP spid="13" grpId="0" animBg="1"/>
      <p:bldP spid="14" grpId="0"/>
      <p:bldP spid="15" grpId="0"/>
      <p:bldP spid="16" grpId="0" animBg="1"/>
      <p:bldP spid="17" grpId="0"/>
      <p:bldP spid="18" grpId="0"/>
      <p:bldP spid="19" grpId="0" animBg="1"/>
      <p:bldP spid="20" grpId="0"/>
      <p:bldP spid="21" grpId="0"/>
      <p:bldP spid="22" grpId="0" animBg="1"/>
      <p:bldP spid="23" grpId="0"/>
      <p:bldP spid="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460" name="组合 1"/>
          <p:cNvGrpSpPr>
            <a:grpSpLocks/>
          </p:cNvGrpSpPr>
          <p:nvPr/>
        </p:nvGrpSpPr>
        <p:grpSpPr bwMode="auto">
          <a:xfrm>
            <a:off x="3076576" y="909638"/>
            <a:ext cx="2750694" cy="584775"/>
            <a:chOff x="3447336" y="223237"/>
            <a:chExt cx="2751422" cy="586217"/>
          </a:xfrm>
        </p:grpSpPr>
        <p:sp>
          <p:nvSpPr>
            <p:cNvPr id="19463" name="TextBox 76"/>
            <p:cNvSpPr txBox="1">
              <a:spLocks noChangeArrowheads="1"/>
            </p:cNvSpPr>
            <p:nvPr/>
          </p:nvSpPr>
          <p:spPr bwMode="auto">
            <a:xfrm>
              <a:off x="4006552" y="223237"/>
              <a:ext cx="2192206" cy="586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en-US" sz="3200" b="1">
                  <a:solidFill>
                    <a:srgbClr val="000000"/>
                  </a:solidFill>
                  <a:latin typeface="+mn-lt"/>
                  <a:ea typeface="+mn-ea"/>
                  <a:cs typeface="+mn-ea"/>
                  <a:sym typeface="+mn-lt"/>
                </a:rPr>
                <a:t>布 置 作 业</a:t>
              </a:r>
            </a:p>
          </p:txBody>
        </p:sp>
        <p:sp>
          <p:nvSpPr>
            <p:cNvPr id="19464" name="Freeform 27"/>
            <p:cNvSpPr>
              <a:spLocks noEditPoints="1" noChangeArrowheads="1"/>
            </p:cNvSpPr>
            <p:nvPr/>
          </p:nvSpPr>
          <p:spPr bwMode="auto">
            <a:xfrm>
              <a:off x="3447336" y="331658"/>
              <a:ext cx="418943" cy="368922"/>
            </a:xfrm>
            <a:custGeom>
              <a:avLst/>
              <a:gdLst>
                <a:gd name="T0" fmla="*/ 2147483646 w 683"/>
                <a:gd name="T1" fmla="*/ 2147483646 h 601"/>
                <a:gd name="T2" fmla="*/ 2147483646 w 683"/>
                <a:gd name="T3" fmla="*/ 2147483646 h 601"/>
                <a:gd name="T4" fmla="*/ 2147483646 w 683"/>
                <a:gd name="T5" fmla="*/ 2147483646 h 601"/>
                <a:gd name="T6" fmla="*/ 2147483646 w 683"/>
                <a:gd name="T7" fmla="*/ 2147483646 h 601"/>
                <a:gd name="T8" fmla="*/ 2147483646 w 683"/>
                <a:gd name="T9" fmla="*/ 2147483646 h 601"/>
                <a:gd name="T10" fmla="*/ 2147483646 w 683"/>
                <a:gd name="T11" fmla="*/ 2147483646 h 601"/>
                <a:gd name="T12" fmla="*/ 2147483646 w 683"/>
                <a:gd name="T13" fmla="*/ 2147483646 h 601"/>
                <a:gd name="T14" fmla="*/ 2147483646 w 683"/>
                <a:gd name="T15" fmla="*/ 2147483646 h 601"/>
                <a:gd name="T16" fmla="*/ 2147483646 w 683"/>
                <a:gd name="T17" fmla="*/ 2147483646 h 601"/>
                <a:gd name="T18" fmla="*/ 2147483646 w 683"/>
                <a:gd name="T19" fmla="*/ 2147483646 h 601"/>
                <a:gd name="T20" fmla="*/ 2147483646 w 683"/>
                <a:gd name="T21" fmla="*/ 2147483646 h 601"/>
                <a:gd name="T22" fmla="*/ 2147483646 w 683"/>
                <a:gd name="T23" fmla="*/ 2147483646 h 601"/>
                <a:gd name="T24" fmla="*/ 2147483646 w 683"/>
                <a:gd name="T25" fmla="*/ 2147483646 h 601"/>
                <a:gd name="T26" fmla="*/ 2147483646 w 683"/>
                <a:gd name="T27" fmla="*/ 2147483646 h 601"/>
                <a:gd name="T28" fmla="*/ 2147483646 w 683"/>
                <a:gd name="T29" fmla="*/ 2147483646 h 601"/>
                <a:gd name="T30" fmla="*/ 2147483646 w 683"/>
                <a:gd name="T31" fmla="*/ 2147483646 h 601"/>
                <a:gd name="T32" fmla="*/ 2147483646 w 683"/>
                <a:gd name="T33" fmla="*/ 2147483646 h 601"/>
                <a:gd name="T34" fmla="*/ 2147483646 w 683"/>
                <a:gd name="T35" fmla="*/ 2147483646 h 601"/>
                <a:gd name="T36" fmla="*/ 2147483646 w 683"/>
                <a:gd name="T37" fmla="*/ 2147483646 h 601"/>
                <a:gd name="T38" fmla="*/ 2147483646 w 683"/>
                <a:gd name="T39" fmla="*/ 2147483646 h 601"/>
                <a:gd name="T40" fmla="*/ 2147483646 w 683"/>
                <a:gd name="T41" fmla="*/ 2147483646 h 601"/>
                <a:gd name="T42" fmla="*/ 2147483646 w 683"/>
                <a:gd name="T43" fmla="*/ 2147483646 h 601"/>
                <a:gd name="T44" fmla="*/ 2147483646 w 683"/>
                <a:gd name="T45" fmla="*/ 2147483646 h 601"/>
                <a:gd name="T46" fmla="*/ 2147483646 w 683"/>
                <a:gd name="T47" fmla="*/ 2147483646 h 601"/>
                <a:gd name="T48" fmla="*/ 2147483646 w 683"/>
                <a:gd name="T49" fmla="*/ 2147483646 h 601"/>
                <a:gd name="T50" fmla="*/ 2147483646 w 683"/>
                <a:gd name="T51" fmla="*/ 2147483646 h 601"/>
                <a:gd name="T52" fmla="*/ 2147483646 w 683"/>
                <a:gd name="T53" fmla="*/ 2147483646 h 601"/>
                <a:gd name="T54" fmla="*/ 2147483646 w 683"/>
                <a:gd name="T55" fmla="*/ 2147483646 h 601"/>
                <a:gd name="T56" fmla="*/ 2147483646 w 683"/>
                <a:gd name="T57" fmla="*/ 2147483646 h 601"/>
                <a:gd name="T58" fmla="*/ 2147483646 w 683"/>
                <a:gd name="T59" fmla="*/ 2147483646 h 601"/>
                <a:gd name="T60" fmla="*/ 2147483646 w 683"/>
                <a:gd name="T61" fmla="*/ 2147483646 h 601"/>
                <a:gd name="T62" fmla="*/ 2147483646 w 683"/>
                <a:gd name="T63" fmla="*/ 2147483646 h 601"/>
                <a:gd name="T64" fmla="*/ 2147483646 w 683"/>
                <a:gd name="T65" fmla="*/ 2147483646 h 601"/>
                <a:gd name="T66" fmla="*/ 2147483646 w 683"/>
                <a:gd name="T67" fmla="*/ 2147483646 h 601"/>
                <a:gd name="T68" fmla="*/ 2147483646 w 683"/>
                <a:gd name="T69" fmla="*/ 2147483646 h 601"/>
                <a:gd name="T70" fmla="*/ 2147483646 w 683"/>
                <a:gd name="T71" fmla="*/ 2147483646 h 601"/>
                <a:gd name="T72" fmla="*/ 2147483646 w 683"/>
                <a:gd name="T73" fmla="*/ 2147483646 h 601"/>
                <a:gd name="T74" fmla="*/ 2147483646 w 683"/>
                <a:gd name="T75" fmla="*/ 2147483646 h 601"/>
                <a:gd name="T76" fmla="*/ 2147483646 w 683"/>
                <a:gd name="T77" fmla="*/ 2147483646 h 601"/>
                <a:gd name="T78" fmla="*/ 2147483646 w 683"/>
                <a:gd name="T79" fmla="*/ 2147483646 h 601"/>
                <a:gd name="T80" fmla="*/ 2147483646 w 683"/>
                <a:gd name="T81" fmla="*/ 2147483646 h 601"/>
                <a:gd name="T82" fmla="*/ 2147483646 w 683"/>
                <a:gd name="T83" fmla="*/ 2147483646 h 601"/>
                <a:gd name="T84" fmla="*/ 2147483646 w 683"/>
                <a:gd name="T85" fmla="*/ 2147483646 h 601"/>
                <a:gd name="T86" fmla="*/ 2147483646 w 683"/>
                <a:gd name="T87" fmla="*/ 2147483646 h 601"/>
                <a:gd name="T88" fmla="*/ 2147483646 w 683"/>
                <a:gd name="T89" fmla="*/ 2147483646 h 601"/>
                <a:gd name="T90" fmla="*/ 2147483646 w 683"/>
                <a:gd name="T91" fmla="*/ 2147483646 h 601"/>
                <a:gd name="T92" fmla="*/ 2147483646 w 683"/>
                <a:gd name="T93" fmla="*/ 2147483646 h 601"/>
                <a:gd name="T94" fmla="*/ 2147483646 w 683"/>
                <a:gd name="T95" fmla="*/ 2147483646 h 601"/>
                <a:gd name="T96" fmla="*/ 2147483646 w 683"/>
                <a:gd name="T97" fmla="*/ 2147483646 h 601"/>
                <a:gd name="T98" fmla="*/ 2147483646 w 683"/>
                <a:gd name="T99" fmla="*/ 2147483646 h 601"/>
                <a:gd name="T100" fmla="*/ 2147483646 w 683"/>
                <a:gd name="T101" fmla="*/ 2147483646 h 601"/>
                <a:gd name="T102" fmla="*/ 2147483646 w 683"/>
                <a:gd name="T103" fmla="*/ 2147483646 h 601"/>
                <a:gd name="T104" fmla="*/ 2147483646 w 683"/>
                <a:gd name="T105" fmla="*/ 2147483646 h 6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83"/>
                <a:gd name="T160" fmla="*/ 0 h 601"/>
                <a:gd name="T161" fmla="*/ 683 w 683"/>
                <a:gd name="T162" fmla="*/ 601 h 60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83" h="601">
                  <a:moveTo>
                    <a:pt x="591" y="381"/>
                  </a:moveTo>
                  <a:lnTo>
                    <a:pt x="284" y="381"/>
                  </a:lnTo>
                  <a:cubicBezTo>
                    <a:pt x="284" y="385"/>
                    <a:pt x="283" y="389"/>
                    <a:pt x="282" y="392"/>
                  </a:cubicBezTo>
                  <a:lnTo>
                    <a:pt x="595" y="392"/>
                  </a:lnTo>
                  <a:cubicBezTo>
                    <a:pt x="593" y="389"/>
                    <a:pt x="592" y="385"/>
                    <a:pt x="591" y="381"/>
                  </a:cubicBezTo>
                  <a:close/>
                  <a:moveTo>
                    <a:pt x="589" y="359"/>
                  </a:moveTo>
                  <a:lnTo>
                    <a:pt x="285" y="359"/>
                  </a:lnTo>
                  <a:cubicBezTo>
                    <a:pt x="285" y="363"/>
                    <a:pt x="285" y="367"/>
                    <a:pt x="285" y="371"/>
                  </a:cubicBezTo>
                  <a:lnTo>
                    <a:pt x="589" y="371"/>
                  </a:lnTo>
                  <a:cubicBezTo>
                    <a:pt x="588" y="367"/>
                    <a:pt x="588" y="363"/>
                    <a:pt x="589" y="359"/>
                  </a:cubicBezTo>
                  <a:close/>
                  <a:moveTo>
                    <a:pt x="595" y="338"/>
                  </a:moveTo>
                  <a:lnTo>
                    <a:pt x="282" y="338"/>
                  </a:lnTo>
                  <a:cubicBezTo>
                    <a:pt x="283" y="342"/>
                    <a:pt x="284" y="345"/>
                    <a:pt x="284" y="349"/>
                  </a:cubicBezTo>
                  <a:lnTo>
                    <a:pt x="591" y="349"/>
                  </a:lnTo>
                  <a:cubicBezTo>
                    <a:pt x="592" y="345"/>
                    <a:pt x="593" y="341"/>
                    <a:pt x="595" y="338"/>
                  </a:cubicBezTo>
                  <a:close/>
                  <a:moveTo>
                    <a:pt x="269" y="324"/>
                  </a:moveTo>
                  <a:lnTo>
                    <a:pt x="269" y="408"/>
                  </a:lnTo>
                  <a:lnTo>
                    <a:pt x="607" y="408"/>
                  </a:lnTo>
                  <a:lnTo>
                    <a:pt x="607" y="432"/>
                  </a:lnTo>
                  <a:lnTo>
                    <a:pt x="261" y="432"/>
                  </a:lnTo>
                  <a:cubicBezTo>
                    <a:pt x="251" y="432"/>
                    <a:pt x="242" y="425"/>
                    <a:pt x="242" y="416"/>
                  </a:cubicBezTo>
                  <a:lnTo>
                    <a:pt x="242" y="316"/>
                  </a:lnTo>
                  <a:cubicBezTo>
                    <a:pt x="242" y="307"/>
                    <a:pt x="251" y="300"/>
                    <a:pt x="261" y="300"/>
                  </a:cubicBezTo>
                  <a:lnTo>
                    <a:pt x="607" y="300"/>
                  </a:lnTo>
                  <a:lnTo>
                    <a:pt x="607" y="324"/>
                  </a:lnTo>
                  <a:lnTo>
                    <a:pt x="269" y="324"/>
                  </a:lnTo>
                  <a:close/>
                  <a:moveTo>
                    <a:pt x="367" y="56"/>
                  </a:moveTo>
                  <a:cubicBezTo>
                    <a:pt x="354" y="55"/>
                    <a:pt x="348" y="48"/>
                    <a:pt x="345" y="39"/>
                  </a:cubicBezTo>
                  <a:cubicBezTo>
                    <a:pt x="342" y="31"/>
                    <a:pt x="343" y="26"/>
                    <a:pt x="343" y="18"/>
                  </a:cubicBezTo>
                  <a:cubicBezTo>
                    <a:pt x="342" y="8"/>
                    <a:pt x="336" y="5"/>
                    <a:pt x="335" y="3"/>
                  </a:cubicBezTo>
                  <a:cubicBezTo>
                    <a:pt x="335" y="2"/>
                    <a:pt x="337" y="1"/>
                    <a:pt x="341" y="1"/>
                  </a:cubicBezTo>
                  <a:cubicBezTo>
                    <a:pt x="344" y="1"/>
                    <a:pt x="347" y="0"/>
                    <a:pt x="350" y="1"/>
                  </a:cubicBezTo>
                  <a:cubicBezTo>
                    <a:pt x="356" y="1"/>
                    <a:pt x="365" y="2"/>
                    <a:pt x="366" y="2"/>
                  </a:cubicBezTo>
                  <a:cubicBezTo>
                    <a:pt x="385" y="6"/>
                    <a:pt x="409" y="16"/>
                    <a:pt x="411" y="39"/>
                  </a:cubicBezTo>
                  <a:cubicBezTo>
                    <a:pt x="413" y="49"/>
                    <a:pt x="412" y="61"/>
                    <a:pt x="402" y="65"/>
                  </a:cubicBezTo>
                  <a:cubicBezTo>
                    <a:pt x="395" y="55"/>
                    <a:pt x="378" y="57"/>
                    <a:pt x="367" y="56"/>
                  </a:cubicBezTo>
                  <a:close/>
                  <a:moveTo>
                    <a:pt x="394" y="102"/>
                  </a:moveTo>
                  <a:cubicBezTo>
                    <a:pt x="385" y="99"/>
                    <a:pt x="378" y="99"/>
                    <a:pt x="366" y="105"/>
                  </a:cubicBezTo>
                  <a:cubicBezTo>
                    <a:pt x="342" y="116"/>
                    <a:pt x="331" y="144"/>
                    <a:pt x="333" y="169"/>
                  </a:cubicBezTo>
                  <a:cubicBezTo>
                    <a:pt x="334" y="186"/>
                    <a:pt x="341" y="205"/>
                    <a:pt x="353" y="218"/>
                  </a:cubicBezTo>
                  <a:cubicBezTo>
                    <a:pt x="349" y="207"/>
                    <a:pt x="346" y="195"/>
                    <a:pt x="345" y="184"/>
                  </a:cubicBezTo>
                  <a:cubicBezTo>
                    <a:pt x="343" y="154"/>
                    <a:pt x="354" y="121"/>
                    <a:pt x="380" y="107"/>
                  </a:cubicBezTo>
                  <a:cubicBezTo>
                    <a:pt x="385" y="105"/>
                    <a:pt x="390" y="103"/>
                    <a:pt x="394" y="102"/>
                  </a:cubicBezTo>
                  <a:close/>
                  <a:moveTo>
                    <a:pt x="486" y="87"/>
                  </a:moveTo>
                  <a:cubicBezTo>
                    <a:pt x="519" y="102"/>
                    <a:pt x="539" y="139"/>
                    <a:pt x="537" y="182"/>
                  </a:cubicBezTo>
                  <a:cubicBezTo>
                    <a:pt x="533" y="239"/>
                    <a:pt x="490" y="285"/>
                    <a:pt x="441" y="285"/>
                  </a:cubicBezTo>
                  <a:cubicBezTo>
                    <a:pt x="435" y="285"/>
                    <a:pt x="429" y="280"/>
                    <a:pt x="424" y="278"/>
                  </a:cubicBezTo>
                  <a:cubicBezTo>
                    <a:pt x="418" y="280"/>
                    <a:pt x="412" y="285"/>
                    <a:pt x="406" y="285"/>
                  </a:cubicBezTo>
                  <a:cubicBezTo>
                    <a:pt x="357" y="285"/>
                    <a:pt x="315" y="239"/>
                    <a:pt x="311" y="182"/>
                  </a:cubicBezTo>
                  <a:cubicBezTo>
                    <a:pt x="308" y="139"/>
                    <a:pt x="329" y="102"/>
                    <a:pt x="361" y="87"/>
                  </a:cubicBezTo>
                  <a:cubicBezTo>
                    <a:pt x="385" y="75"/>
                    <a:pt x="397" y="79"/>
                    <a:pt x="417" y="88"/>
                  </a:cubicBezTo>
                  <a:cubicBezTo>
                    <a:pt x="415" y="72"/>
                    <a:pt x="414" y="48"/>
                    <a:pt x="430" y="30"/>
                  </a:cubicBezTo>
                  <a:cubicBezTo>
                    <a:pt x="434" y="28"/>
                    <a:pt x="443" y="32"/>
                    <a:pt x="443" y="40"/>
                  </a:cubicBezTo>
                  <a:cubicBezTo>
                    <a:pt x="430" y="55"/>
                    <a:pt x="429" y="76"/>
                    <a:pt x="429" y="88"/>
                  </a:cubicBezTo>
                  <a:cubicBezTo>
                    <a:pt x="450" y="79"/>
                    <a:pt x="462" y="75"/>
                    <a:pt x="486" y="87"/>
                  </a:cubicBezTo>
                  <a:close/>
                  <a:moveTo>
                    <a:pt x="237" y="540"/>
                  </a:moveTo>
                  <a:lnTo>
                    <a:pt x="635" y="540"/>
                  </a:lnTo>
                  <a:cubicBezTo>
                    <a:pt x="635" y="544"/>
                    <a:pt x="636" y="549"/>
                    <a:pt x="637" y="553"/>
                  </a:cubicBezTo>
                  <a:lnTo>
                    <a:pt x="231" y="553"/>
                  </a:lnTo>
                  <a:cubicBezTo>
                    <a:pt x="234" y="549"/>
                    <a:pt x="236" y="545"/>
                    <a:pt x="237" y="540"/>
                  </a:cubicBezTo>
                  <a:close/>
                  <a:moveTo>
                    <a:pt x="239" y="515"/>
                  </a:moveTo>
                  <a:lnTo>
                    <a:pt x="634" y="515"/>
                  </a:lnTo>
                  <a:cubicBezTo>
                    <a:pt x="634" y="520"/>
                    <a:pt x="634" y="524"/>
                    <a:pt x="634" y="528"/>
                  </a:cubicBezTo>
                  <a:lnTo>
                    <a:pt x="239" y="528"/>
                  </a:lnTo>
                  <a:cubicBezTo>
                    <a:pt x="240" y="524"/>
                    <a:pt x="240" y="520"/>
                    <a:pt x="239" y="515"/>
                  </a:cubicBezTo>
                  <a:close/>
                  <a:moveTo>
                    <a:pt x="231" y="491"/>
                  </a:moveTo>
                  <a:lnTo>
                    <a:pt x="637" y="491"/>
                  </a:lnTo>
                  <a:cubicBezTo>
                    <a:pt x="636" y="495"/>
                    <a:pt x="635" y="499"/>
                    <a:pt x="635" y="504"/>
                  </a:cubicBezTo>
                  <a:lnTo>
                    <a:pt x="237" y="504"/>
                  </a:lnTo>
                  <a:cubicBezTo>
                    <a:pt x="236" y="499"/>
                    <a:pt x="234" y="495"/>
                    <a:pt x="231" y="491"/>
                  </a:cubicBezTo>
                  <a:close/>
                  <a:moveTo>
                    <a:pt x="652" y="475"/>
                  </a:moveTo>
                  <a:lnTo>
                    <a:pt x="652" y="570"/>
                  </a:lnTo>
                  <a:lnTo>
                    <a:pt x="219" y="570"/>
                  </a:lnTo>
                  <a:lnTo>
                    <a:pt x="219" y="598"/>
                  </a:lnTo>
                  <a:lnTo>
                    <a:pt x="662" y="598"/>
                  </a:lnTo>
                  <a:cubicBezTo>
                    <a:pt x="674" y="598"/>
                    <a:pt x="683" y="590"/>
                    <a:pt x="683" y="580"/>
                  </a:cubicBezTo>
                  <a:lnTo>
                    <a:pt x="683" y="465"/>
                  </a:lnTo>
                  <a:cubicBezTo>
                    <a:pt x="683" y="455"/>
                    <a:pt x="674" y="447"/>
                    <a:pt x="662" y="447"/>
                  </a:cubicBezTo>
                  <a:lnTo>
                    <a:pt x="219" y="447"/>
                  </a:lnTo>
                  <a:lnTo>
                    <a:pt x="219" y="475"/>
                  </a:lnTo>
                  <a:lnTo>
                    <a:pt x="652" y="475"/>
                  </a:lnTo>
                  <a:close/>
                  <a:moveTo>
                    <a:pt x="223" y="189"/>
                  </a:moveTo>
                  <a:lnTo>
                    <a:pt x="93" y="543"/>
                  </a:lnTo>
                  <a:cubicBezTo>
                    <a:pt x="97" y="545"/>
                    <a:pt x="100" y="547"/>
                    <a:pt x="103" y="549"/>
                  </a:cubicBezTo>
                  <a:lnTo>
                    <a:pt x="236" y="188"/>
                  </a:lnTo>
                  <a:cubicBezTo>
                    <a:pt x="232" y="189"/>
                    <a:pt x="228" y="189"/>
                    <a:pt x="223" y="189"/>
                  </a:cubicBezTo>
                  <a:close/>
                  <a:moveTo>
                    <a:pt x="201" y="183"/>
                  </a:moveTo>
                  <a:lnTo>
                    <a:pt x="72" y="534"/>
                  </a:lnTo>
                  <a:cubicBezTo>
                    <a:pt x="76" y="535"/>
                    <a:pt x="79" y="537"/>
                    <a:pt x="83" y="538"/>
                  </a:cubicBezTo>
                  <a:lnTo>
                    <a:pt x="213" y="187"/>
                  </a:lnTo>
                  <a:cubicBezTo>
                    <a:pt x="209" y="186"/>
                    <a:pt x="205" y="185"/>
                    <a:pt x="201" y="183"/>
                  </a:cubicBezTo>
                  <a:close/>
                  <a:moveTo>
                    <a:pt x="183" y="168"/>
                  </a:moveTo>
                  <a:lnTo>
                    <a:pt x="50" y="529"/>
                  </a:lnTo>
                  <a:cubicBezTo>
                    <a:pt x="53" y="530"/>
                    <a:pt x="57" y="531"/>
                    <a:pt x="62" y="531"/>
                  </a:cubicBezTo>
                  <a:lnTo>
                    <a:pt x="192" y="177"/>
                  </a:lnTo>
                  <a:cubicBezTo>
                    <a:pt x="189" y="175"/>
                    <a:pt x="185" y="172"/>
                    <a:pt x="183" y="168"/>
                  </a:cubicBezTo>
                  <a:close/>
                  <a:moveTo>
                    <a:pt x="31" y="537"/>
                  </a:moveTo>
                  <a:lnTo>
                    <a:pt x="114" y="568"/>
                  </a:lnTo>
                  <a:lnTo>
                    <a:pt x="256" y="183"/>
                  </a:lnTo>
                  <a:lnTo>
                    <a:pt x="280" y="192"/>
                  </a:lnTo>
                  <a:lnTo>
                    <a:pt x="135" y="585"/>
                  </a:lnTo>
                  <a:cubicBezTo>
                    <a:pt x="131" y="595"/>
                    <a:pt x="121" y="601"/>
                    <a:pt x="112" y="597"/>
                  </a:cubicBezTo>
                  <a:lnTo>
                    <a:pt x="13" y="561"/>
                  </a:lnTo>
                  <a:cubicBezTo>
                    <a:pt x="4" y="558"/>
                    <a:pt x="0" y="547"/>
                    <a:pt x="4" y="536"/>
                  </a:cubicBezTo>
                  <a:lnTo>
                    <a:pt x="149" y="144"/>
                  </a:lnTo>
                  <a:lnTo>
                    <a:pt x="173" y="152"/>
                  </a:lnTo>
                  <a:lnTo>
                    <a:pt x="31" y="537"/>
                  </a:ln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pic>
        <p:nvPicPr>
          <p:cNvPr id="19461" name="Picture 10" descr="http://www.rmzxb.com.cn/upload/resources/image/2016/05/13/463670.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682750" y="1874838"/>
            <a:ext cx="5715000" cy="279082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TextBox 9"/>
          <p:cNvSpPr txBox="1">
            <a:spLocks noChangeArrowheads="1"/>
          </p:cNvSpPr>
          <p:nvPr/>
        </p:nvSpPr>
        <p:spPr bwMode="auto">
          <a:xfrm>
            <a:off x="1435100" y="4665663"/>
            <a:ext cx="754697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150000"/>
              </a:lnSpc>
              <a:buFont typeface="Arial" pitchFamily="34" charset="0"/>
              <a:buNone/>
            </a:pPr>
            <a:r>
              <a:rPr lang="en-US" altLang="zh-CN" sz="2400">
                <a:solidFill>
                  <a:srgbClr val="000000"/>
                </a:solidFill>
                <a:latin typeface="+mn-lt"/>
                <a:ea typeface="+mn-ea"/>
                <a:cs typeface="+mn-ea"/>
                <a:sym typeface="+mn-lt"/>
              </a:rPr>
              <a:t>1</a:t>
            </a:r>
            <a:r>
              <a:rPr lang="zh-CN" altLang="zh-CN" sz="2400">
                <a:solidFill>
                  <a:srgbClr val="000000"/>
                </a:solidFill>
                <a:latin typeface="+mn-lt"/>
                <a:ea typeface="+mn-ea"/>
                <a:cs typeface="+mn-ea"/>
                <a:sym typeface="+mn-lt"/>
              </a:rPr>
              <a:t>．熟读并能初步背诵课文。</a:t>
            </a:r>
          </a:p>
          <a:p>
            <a:pPr eaLnBrk="1" hangingPunct="1">
              <a:lnSpc>
                <a:spcPct val="150000"/>
              </a:lnSpc>
              <a:buFont typeface="Arial" pitchFamily="34" charset="0"/>
              <a:buNone/>
            </a:pPr>
            <a:r>
              <a:rPr lang="en-US" altLang="zh-CN" sz="2400">
                <a:solidFill>
                  <a:srgbClr val="000000"/>
                </a:solidFill>
                <a:latin typeface="+mn-lt"/>
                <a:ea typeface="+mn-ea"/>
                <a:cs typeface="+mn-ea"/>
                <a:sym typeface="+mn-lt"/>
              </a:rPr>
              <a:t>2</a:t>
            </a:r>
            <a:r>
              <a:rPr lang="zh-CN" altLang="zh-CN" sz="2400">
                <a:solidFill>
                  <a:srgbClr val="000000"/>
                </a:solidFill>
                <a:latin typeface="+mn-lt"/>
                <a:ea typeface="+mn-ea"/>
                <a:cs typeface="+mn-ea"/>
                <a:sym typeface="+mn-lt"/>
              </a:rPr>
              <a:t>．出自《桃花源记》的成语有哪些？请写出来，并查阅词典进行解释。</a:t>
            </a:r>
          </a:p>
        </p:txBody>
      </p:sp>
    </p:spTree>
  </p:cSld>
  <p:clrMapOvr>
    <a:masterClrMapping/>
  </p:clrMapOvr>
  <p:transition>
    <p:rand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文本框 6"/>
          <p:cNvSpPr txBox="1"/>
          <p:nvPr/>
        </p:nvSpPr>
        <p:spPr>
          <a:xfrm>
            <a:off x="3522663" y="2501900"/>
            <a:ext cx="3443287" cy="101600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a:spAutoFit/>
          </a:bodyPr>
          <a:lstStyle/>
          <a:p>
            <a:pPr algn="ctr" eaLnBrk="1" hangingPunct="1">
              <a:buFont typeface="Arial" panose="020B0604020202020204" pitchFamily="34" charset="0"/>
              <a:buNone/>
              <a:defRPr/>
            </a:pPr>
            <a:r>
              <a:rPr lang="zh-CN" altLang="zh-CN" sz="6000" b="1" noProof="1">
                <a:solidFill>
                  <a:schemeClr val="tx1"/>
                </a:solidFill>
                <a:cs typeface="+mn-ea"/>
                <a:sym typeface="+mn-lt"/>
              </a:rPr>
              <a:t>第</a:t>
            </a:r>
            <a:r>
              <a:rPr lang="zh-CN" altLang="en-US" sz="6000" b="1" noProof="1">
                <a:solidFill>
                  <a:schemeClr val="tx1"/>
                </a:solidFill>
                <a:cs typeface="+mn-ea"/>
                <a:sym typeface="+mn-lt"/>
              </a:rPr>
              <a:t>二</a:t>
            </a:r>
            <a:r>
              <a:rPr lang="zh-CN" altLang="zh-CN" sz="6000" b="1" noProof="1">
                <a:solidFill>
                  <a:schemeClr val="tx1"/>
                </a:solidFill>
                <a:cs typeface="+mn-ea"/>
                <a:sym typeface="+mn-lt"/>
              </a:rPr>
              <a:t>课时</a:t>
            </a:r>
          </a:p>
        </p:txBody>
      </p:sp>
      <p:grpSp>
        <p:nvGrpSpPr>
          <p:cNvPr id="20483" name="组合 18"/>
          <p:cNvGrpSpPr>
            <a:grpSpLocks/>
          </p:cNvGrpSpPr>
          <p:nvPr/>
        </p:nvGrpSpPr>
        <p:grpSpPr bwMode="auto">
          <a:xfrm>
            <a:off x="0" y="3111500"/>
            <a:ext cx="2887663" cy="3746500"/>
            <a:chOff x="-607658" y="472148"/>
            <a:chExt cx="5513580" cy="7238905"/>
          </a:xfrm>
        </p:grpSpPr>
        <p:pic>
          <p:nvPicPr>
            <p:cNvPr id="20486" name="图片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07658" y="472148"/>
              <a:ext cx="55135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487" name="组合 11"/>
            <p:cNvGrpSpPr>
              <a:grpSpLocks/>
            </p:cNvGrpSpPr>
            <p:nvPr/>
          </p:nvGrpSpPr>
          <p:grpSpPr bwMode="auto">
            <a:xfrm rot="180108">
              <a:off x="1799519" y="2402414"/>
              <a:ext cx="2437447" cy="5308639"/>
              <a:chOff x="2487133" y="2660803"/>
              <a:chExt cx="2053353" cy="4472101"/>
            </a:xfrm>
          </p:grpSpPr>
          <p:pic>
            <p:nvPicPr>
              <p:cNvPr id="20488" name="图片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172217">
                <a:off x="2487133" y="2660803"/>
                <a:ext cx="1526947" cy="4472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图片 10"/>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864874">
                <a:off x="3825350" y="4309868"/>
                <a:ext cx="471674" cy="958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20484" name="矩形 16"/>
          <p:cNvSpPr>
            <a:spLocks noChangeArrowheads="1"/>
          </p:cNvSpPr>
          <p:nvPr/>
        </p:nvSpPr>
        <p:spPr bwMode="auto">
          <a:xfrm rot="5400000">
            <a:off x="7823201" y="-109538"/>
            <a:ext cx="1225550" cy="1419225"/>
          </a:xfrm>
          <a:custGeom>
            <a:avLst/>
            <a:gdLst>
              <a:gd name="T0" fmla="*/ 0 w 1017161"/>
              <a:gd name="T1" fmla="*/ 5266000 h 1009913"/>
              <a:gd name="T2" fmla="*/ 2087101 w 1017161"/>
              <a:gd name="T3" fmla="*/ 12036 h 1009913"/>
              <a:gd name="T4" fmla="*/ 3111989 w 1017161"/>
              <a:gd name="T5" fmla="*/ 0 h 1009913"/>
              <a:gd name="T6" fmla="*/ 8062 w 1017161"/>
              <a:gd name="T7" fmla="*/ 7778356 h 1009913"/>
              <a:gd name="T8" fmla="*/ 0 w 1017161"/>
              <a:gd name="T9" fmla="*/ 5266000 h 1009913"/>
              <a:gd name="T10" fmla="*/ 0 60000 65536"/>
              <a:gd name="T11" fmla="*/ 0 60000 65536"/>
              <a:gd name="T12" fmla="*/ 0 60000 65536"/>
              <a:gd name="T13" fmla="*/ 0 60000 65536"/>
              <a:gd name="T14" fmla="*/ 0 60000 65536"/>
              <a:gd name="T15" fmla="*/ 0 w 1017161"/>
              <a:gd name="T16" fmla="*/ 0 h 1009913"/>
              <a:gd name="T17" fmla="*/ 1017161 w 1017161"/>
              <a:gd name="T18" fmla="*/ 1009913 h 1009913"/>
            </a:gdLst>
            <a:ahLst/>
            <a:cxnLst>
              <a:cxn ang="T10">
                <a:pos x="T0" y="T1"/>
              </a:cxn>
              <a:cxn ang="T11">
                <a:pos x="T2" y="T3"/>
              </a:cxn>
              <a:cxn ang="T12">
                <a:pos x="T4" y="T5"/>
              </a:cxn>
              <a:cxn ang="T13">
                <a:pos x="T6" y="T7"/>
              </a:cxn>
              <a:cxn ang="T14">
                <a:pos x="T8" y="T9"/>
              </a:cxn>
            </a:cxnLst>
            <a:rect l="T15" t="T16" r="T17" b="T18"/>
            <a:pathLst>
              <a:path w="1017161" h="1009913">
                <a:moveTo>
                  <a:pt x="0" y="683718"/>
                </a:moveTo>
                <a:lnTo>
                  <a:pt x="682175" y="1563"/>
                </a:lnTo>
                <a:lnTo>
                  <a:pt x="1017161" y="0"/>
                </a:lnTo>
                <a:lnTo>
                  <a:pt x="2635" y="1009913"/>
                </a:lnTo>
                <a:cubicBezTo>
                  <a:pt x="2635" y="942730"/>
                  <a:pt x="0" y="750901"/>
                  <a:pt x="0" y="683718"/>
                </a:cubicBez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sp>
        <p:nvSpPr>
          <p:cNvPr id="20485" name="矩形 26">
            <a:hlinkClick r:id="rId5"/>
          </p:cNvPr>
          <p:cNvSpPr>
            <a:spLocks noChangeArrowheads="1"/>
          </p:cNvSpPr>
          <p:nvPr/>
        </p:nvSpPr>
        <p:spPr bwMode="auto">
          <a:xfrm rot="2410968">
            <a:off x="7898510" y="325780"/>
            <a:ext cx="130035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buFont typeface="Arial" pitchFamily="34" charset="0"/>
              <a:buNone/>
            </a:pPr>
            <a:r>
              <a:rPr lang="zh-CN" altLang="en-US" sz="1500" b="1">
                <a:solidFill>
                  <a:schemeClr val="bg1"/>
                </a:solidFill>
                <a:latin typeface="+mn-lt"/>
                <a:ea typeface="+mn-ea"/>
                <a:cs typeface="+mn-ea"/>
                <a:sym typeface="+mn-lt"/>
              </a:rPr>
              <a:t>名  师  课  件</a:t>
            </a:r>
          </a:p>
        </p:txBody>
      </p:sp>
    </p:spTree>
  </p:cSld>
  <p:clrMapOvr>
    <a:masterClrMapping/>
  </p:clrMapOvr>
  <p:transition>
    <p:rand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图片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rot="-1174905">
            <a:off x="-255588" y="5005388"/>
            <a:ext cx="1485901"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图片 3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174905">
            <a:off x="-149225" y="5719763"/>
            <a:ext cx="917575"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图片 1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464946" flipH="1" flipV="1">
            <a:off x="8521700" y="158750"/>
            <a:ext cx="709613"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图片 3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464946" flipH="1" flipV="1">
            <a:off x="8828088" y="328613"/>
            <a:ext cx="400050"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Text Box 3"/>
          <p:cNvSpPr>
            <a:spLocks noChangeArrowheads="1"/>
          </p:cNvSpPr>
          <p:nvPr/>
        </p:nvSpPr>
        <p:spPr bwMode="auto">
          <a:xfrm>
            <a:off x="3890563" y="1187450"/>
            <a:ext cx="13628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buFont typeface="Arial" pitchFamily="34" charset="0"/>
              <a:buNone/>
            </a:pPr>
            <a:r>
              <a:rPr lang="zh-CN" altLang="en-US" sz="4000" u="sng">
                <a:latin typeface="+mn-lt"/>
                <a:ea typeface="+mn-ea"/>
                <a:cs typeface="+mn-ea"/>
                <a:sym typeface="+mn-lt"/>
              </a:rPr>
              <a:t>目 录</a:t>
            </a:r>
            <a:endParaRPr lang="en-US" altLang="zh-CN" sz="4000" u="sng">
              <a:latin typeface="+mn-lt"/>
              <a:ea typeface="+mn-ea"/>
              <a:cs typeface="+mn-ea"/>
              <a:sym typeface="+mn-lt"/>
            </a:endParaRPr>
          </a:p>
        </p:txBody>
      </p:sp>
      <p:sp>
        <p:nvSpPr>
          <p:cNvPr id="21511" name="椭圆 1"/>
          <p:cNvSpPr>
            <a:spLocks noChangeArrowheads="1"/>
          </p:cNvSpPr>
          <p:nvPr/>
        </p:nvSpPr>
        <p:spPr bwMode="auto">
          <a:xfrm>
            <a:off x="5140325" y="2732088"/>
            <a:ext cx="544513" cy="544512"/>
          </a:xfrm>
          <a:prstGeom prst="roundRect">
            <a:avLst>
              <a:gd name="adj" fmla="val 16667"/>
            </a:avLst>
          </a:prstGeom>
          <a:solidFill>
            <a:srgbClr val="306E39"/>
          </a:solidFill>
          <a:ln>
            <a:noFill/>
          </a:ln>
          <a:extLst>
            <a:ext uri="{91240B29-F687-4F45-9708-019B960494DF}">
              <a14:hiddenLine xmlns:a14="http://schemas.microsoft.com/office/drawing/2010/main" w="19050">
                <a:solidFill>
                  <a:srgbClr val="000000"/>
                </a:solidFill>
                <a:round/>
                <a:headEnd/>
                <a:tailEnd/>
              </a14:hiddenLine>
            </a:ext>
          </a:extLst>
        </p:spPr>
        <p:txBody>
          <a:bodyPr anchor="ctr"/>
          <a:lstStyle/>
          <a:p>
            <a:pPr algn="ctr" eaLnBrk="1" hangingPunct="1">
              <a:buFont typeface="Arial" pitchFamily="34" charset="0"/>
              <a:buNone/>
            </a:pPr>
            <a:endParaRPr lang="zh-CN" altLang="en-US" sz="1500">
              <a:solidFill>
                <a:schemeClr val="bg1"/>
              </a:solidFill>
              <a:latin typeface="+mn-lt"/>
              <a:ea typeface="+mn-ea"/>
              <a:cs typeface="+mn-ea"/>
              <a:sym typeface="+mn-lt"/>
            </a:endParaRPr>
          </a:p>
        </p:txBody>
      </p:sp>
      <p:sp>
        <p:nvSpPr>
          <p:cNvPr id="21512" name="TextBox 32"/>
          <p:cNvSpPr txBox="1">
            <a:spLocks noChangeArrowheads="1"/>
          </p:cNvSpPr>
          <p:nvPr/>
        </p:nvSpPr>
        <p:spPr bwMode="auto">
          <a:xfrm>
            <a:off x="5216525" y="2686050"/>
            <a:ext cx="41069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3000">
                <a:solidFill>
                  <a:schemeClr val="bg1"/>
                </a:solidFill>
                <a:latin typeface="+mn-lt"/>
                <a:ea typeface="+mn-ea"/>
                <a:cs typeface="+mn-ea"/>
                <a:sym typeface="+mn-lt"/>
              </a:rPr>
              <a:t>4</a:t>
            </a:r>
            <a:endParaRPr lang="zh-CN" altLang="en-US" sz="3000">
              <a:solidFill>
                <a:schemeClr val="bg1"/>
              </a:solidFill>
              <a:latin typeface="+mn-lt"/>
              <a:ea typeface="+mn-ea"/>
              <a:cs typeface="+mn-ea"/>
              <a:sym typeface="+mn-lt"/>
            </a:endParaRPr>
          </a:p>
        </p:txBody>
      </p:sp>
      <p:sp>
        <p:nvSpPr>
          <p:cNvPr id="21513" name="TextBox 76"/>
          <p:cNvSpPr txBox="1">
            <a:spLocks noChangeArrowheads="1"/>
          </p:cNvSpPr>
          <p:nvPr/>
        </p:nvSpPr>
        <p:spPr bwMode="auto">
          <a:xfrm>
            <a:off x="5805488" y="2727325"/>
            <a:ext cx="30194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en-US" sz="3200">
                <a:latin typeface="+mn-lt"/>
                <a:ea typeface="+mn-ea"/>
                <a:cs typeface="+mn-ea"/>
                <a:sym typeface="+mn-lt"/>
              </a:rPr>
              <a:t>小 结</a:t>
            </a:r>
          </a:p>
        </p:txBody>
      </p:sp>
      <p:sp>
        <p:nvSpPr>
          <p:cNvPr id="21514" name="椭圆 1"/>
          <p:cNvSpPr>
            <a:spLocks noChangeArrowheads="1"/>
          </p:cNvSpPr>
          <p:nvPr/>
        </p:nvSpPr>
        <p:spPr bwMode="auto">
          <a:xfrm>
            <a:off x="5140325" y="3679825"/>
            <a:ext cx="544513" cy="544513"/>
          </a:xfrm>
          <a:prstGeom prst="roundRect">
            <a:avLst>
              <a:gd name="adj" fmla="val 16667"/>
            </a:avLst>
          </a:prstGeom>
          <a:solidFill>
            <a:srgbClr val="306E39"/>
          </a:solidFill>
          <a:ln>
            <a:noFill/>
          </a:ln>
          <a:extLst>
            <a:ext uri="{91240B29-F687-4F45-9708-019B960494DF}">
              <a14:hiddenLine xmlns:a14="http://schemas.microsoft.com/office/drawing/2010/main" w="19050">
                <a:solidFill>
                  <a:srgbClr val="000000"/>
                </a:solidFill>
                <a:round/>
                <a:headEnd/>
                <a:tailEnd/>
              </a14:hiddenLine>
            </a:ext>
          </a:extLst>
        </p:spPr>
        <p:txBody>
          <a:bodyPr anchor="ctr"/>
          <a:lstStyle/>
          <a:p>
            <a:pPr algn="ctr" eaLnBrk="1" hangingPunct="1">
              <a:buFont typeface="Arial" pitchFamily="34" charset="0"/>
              <a:buNone/>
            </a:pPr>
            <a:endParaRPr lang="zh-CN" altLang="en-US" sz="1500">
              <a:solidFill>
                <a:schemeClr val="bg1"/>
              </a:solidFill>
              <a:latin typeface="+mn-lt"/>
              <a:ea typeface="+mn-ea"/>
              <a:cs typeface="+mn-ea"/>
              <a:sym typeface="+mn-lt"/>
            </a:endParaRPr>
          </a:p>
        </p:txBody>
      </p:sp>
      <p:sp>
        <p:nvSpPr>
          <p:cNvPr id="21515" name="TextBox 32"/>
          <p:cNvSpPr txBox="1">
            <a:spLocks noChangeArrowheads="1"/>
          </p:cNvSpPr>
          <p:nvPr/>
        </p:nvSpPr>
        <p:spPr bwMode="auto">
          <a:xfrm>
            <a:off x="5216525" y="3633788"/>
            <a:ext cx="41069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3000">
                <a:solidFill>
                  <a:schemeClr val="bg1"/>
                </a:solidFill>
                <a:latin typeface="+mn-lt"/>
                <a:ea typeface="+mn-ea"/>
                <a:cs typeface="+mn-ea"/>
                <a:sym typeface="+mn-lt"/>
              </a:rPr>
              <a:t>5</a:t>
            </a:r>
            <a:endParaRPr lang="zh-CN" altLang="en-US" sz="3000">
              <a:solidFill>
                <a:schemeClr val="bg1"/>
              </a:solidFill>
              <a:latin typeface="+mn-lt"/>
              <a:ea typeface="+mn-ea"/>
              <a:cs typeface="+mn-ea"/>
              <a:sym typeface="+mn-lt"/>
            </a:endParaRPr>
          </a:p>
        </p:txBody>
      </p:sp>
      <p:sp>
        <p:nvSpPr>
          <p:cNvPr id="21516" name="TextBox 76"/>
          <p:cNvSpPr txBox="1">
            <a:spLocks noChangeArrowheads="1"/>
          </p:cNvSpPr>
          <p:nvPr/>
        </p:nvSpPr>
        <p:spPr bwMode="auto">
          <a:xfrm>
            <a:off x="5840413" y="3724275"/>
            <a:ext cx="25638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en-US" sz="3200">
                <a:latin typeface="+mn-lt"/>
                <a:ea typeface="+mn-ea"/>
                <a:cs typeface="+mn-ea"/>
                <a:sym typeface="+mn-lt"/>
              </a:rPr>
              <a:t>布 置 作 业</a:t>
            </a:r>
          </a:p>
        </p:txBody>
      </p:sp>
      <p:sp>
        <p:nvSpPr>
          <p:cNvPr id="21517" name="椭圆 1"/>
          <p:cNvSpPr>
            <a:spLocks noChangeArrowheads="1"/>
          </p:cNvSpPr>
          <p:nvPr/>
        </p:nvSpPr>
        <p:spPr bwMode="auto">
          <a:xfrm>
            <a:off x="1601788" y="2732088"/>
            <a:ext cx="546100" cy="544512"/>
          </a:xfrm>
          <a:prstGeom prst="roundRect">
            <a:avLst>
              <a:gd name="adj" fmla="val 16667"/>
            </a:avLst>
          </a:prstGeom>
          <a:solidFill>
            <a:srgbClr val="306E39"/>
          </a:solidFill>
          <a:ln>
            <a:noFill/>
          </a:ln>
          <a:extLst>
            <a:ext uri="{91240B29-F687-4F45-9708-019B960494DF}">
              <a14:hiddenLine xmlns:a14="http://schemas.microsoft.com/office/drawing/2010/main" w="19050">
                <a:solidFill>
                  <a:srgbClr val="000000"/>
                </a:solidFill>
                <a:round/>
                <a:headEnd/>
                <a:tailEnd/>
              </a14:hiddenLine>
            </a:ext>
          </a:extLst>
        </p:spPr>
        <p:txBody>
          <a:bodyPr anchor="ctr"/>
          <a:lstStyle/>
          <a:p>
            <a:pPr algn="ctr" eaLnBrk="1" hangingPunct="1">
              <a:buFont typeface="Arial" pitchFamily="34" charset="0"/>
              <a:buNone/>
            </a:pPr>
            <a:endParaRPr lang="zh-CN" altLang="en-US" sz="1500">
              <a:solidFill>
                <a:schemeClr val="bg1"/>
              </a:solidFill>
              <a:latin typeface="+mn-lt"/>
              <a:ea typeface="+mn-ea"/>
              <a:cs typeface="+mn-ea"/>
              <a:sym typeface="+mn-lt"/>
            </a:endParaRPr>
          </a:p>
        </p:txBody>
      </p:sp>
      <p:sp>
        <p:nvSpPr>
          <p:cNvPr id="21518" name="TextBox 32"/>
          <p:cNvSpPr txBox="1">
            <a:spLocks noChangeArrowheads="1"/>
          </p:cNvSpPr>
          <p:nvPr/>
        </p:nvSpPr>
        <p:spPr bwMode="auto">
          <a:xfrm>
            <a:off x="1679575" y="2686050"/>
            <a:ext cx="41069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3000">
                <a:solidFill>
                  <a:schemeClr val="bg1"/>
                </a:solidFill>
                <a:latin typeface="+mn-lt"/>
                <a:ea typeface="+mn-ea"/>
                <a:cs typeface="+mn-ea"/>
                <a:sym typeface="+mn-lt"/>
              </a:rPr>
              <a:t>1</a:t>
            </a:r>
            <a:endParaRPr lang="zh-CN" altLang="en-US" sz="3000">
              <a:solidFill>
                <a:schemeClr val="bg1"/>
              </a:solidFill>
              <a:latin typeface="+mn-lt"/>
              <a:ea typeface="+mn-ea"/>
              <a:cs typeface="+mn-ea"/>
              <a:sym typeface="+mn-lt"/>
            </a:endParaRPr>
          </a:p>
        </p:txBody>
      </p:sp>
      <p:sp>
        <p:nvSpPr>
          <p:cNvPr id="21519" name="TextBox 76"/>
          <p:cNvSpPr txBox="1">
            <a:spLocks noChangeArrowheads="1"/>
          </p:cNvSpPr>
          <p:nvPr/>
        </p:nvSpPr>
        <p:spPr bwMode="auto">
          <a:xfrm>
            <a:off x="2289175" y="2698750"/>
            <a:ext cx="2640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en-US" sz="3200">
                <a:latin typeface="+mn-lt"/>
                <a:ea typeface="+mn-ea"/>
                <a:cs typeface="+mn-ea"/>
                <a:sym typeface="+mn-lt"/>
              </a:rPr>
              <a:t>朗 读 课 文</a:t>
            </a:r>
          </a:p>
        </p:txBody>
      </p:sp>
      <p:sp>
        <p:nvSpPr>
          <p:cNvPr id="21520" name="椭圆 1"/>
          <p:cNvSpPr>
            <a:spLocks noChangeArrowheads="1"/>
          </p:cNvSpPr>
          <p:nvPr/>
        </p:nvSpPr>
        <p:spPr bwMode="auto">
          <a:xfrm>
            <a:off x="1601788" y="3679825"/>
            <a:ext cx="546100" cy="544513"/>
          </a:xfrm>
          <a:prstGeom prst="roundRect">
            <a:avLst>
              <a:gd name="adj" fmla="val 16667"/>
            </a:avLst>
          </a:prstGeom>
          <a:solidFill>
            <a:srgbClr val="306E39"/>
          </a:solidFill>
          <a:ln>
            <a:noFill/>
          </a:ln>
          <a:extLst>
            <a:ext uri="{91240B29-F687-4F45-9708-019B960494DF}">
              <a14:hiddenLine xmlns:a14="http://schemas.microsoft.com/office/drawing/2010/main" w="19050">
                <a:solidFill>
                  <a:srgbClr val="000000"/>
                </a:solidFill>
                <a:round/>
                <a:headEnd/>
                <a:tailEnd/>
              </a14:hiddenLine>
            </a:ext>
          </a:extLst>
        </p:spPr>
        <p:txBody>
          <a:bodyPr anchor="ctr"/>
          <a:lstStyle/>
          <a:p>
            <a:pPr algn="ctr" eaLnBrk="1" hangingPunct="1">
              <a:buFont typeface="Arial" pitchFamily="34" charset="0"/>
              <a:buNone/>
            </a:pPr>
            <a:endParaRPr lang="zh-CN" altLang="en-US" sz="1500">
              <a:solidFill>
                <a:schemeClr val="bg1"/>
              </a:solidFill>
              <a:latin typeface="+mn-lt"/>
              <a:ea typeface="+mn-ea"/>
              <a:cs typeface="+mn-ea"/>
              <a:sym typeface="+mn-lt"/>
            </a:endParaRPr>
          </a:p>
        </p:txBody>
      </p:sp>
      <p:sp>
        <p:nvSpPr>
          <p:cNvPr id="21521" name="TextBox 32"/>
          <p:cNvSpPr txBox="1">
            <a:spLocks noChangeArrowheads="1"/>
          </p:cNvSpPr>
          <p:nvPr/>
        </p:nvSpPr>
        <p:spPr bwMode="auto">
          <a:xfrm>
            <a:off x="1679575" y="3633788"/>
            <a:ext cx="41069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3000">
                <a:solidFill>
                  <a:schemeClr val="bg1"/>
                </a:solidFill>
                <a:latin typeface="+mn-lt"/>
                <a:ea typeface="+mn-ea"/>
                <a:cs typeface="+mn-ea"/>
                <a:sym typeface="+mn-lt"/>
              </a:rPr>
              <a:t>2</a:t>
            </a:r>
            <a:endParaRPr lang="zh-CN" altLang="en-US" sz="3000">
              <a:solidFill>
                <a:schemeClr val="bg1"/>
              </a:solidFill>
              <a:latin typeface="+mn-lt"/>
              <a:ea typeface="+mn-ea"/>
              <a:cs typeface="+mn-ea"/>
              <a:sym typeface="+mn-lt"/>
            </a:endParaRPr>
          </a:p>
        </p:txBody>
      </p:sp>
      <p:sp>
        <p:nvSpPr>
          <p:cNvPr id="21522" name="TextBox 76"/>
          <p:cNvSpPr txBox="1">
            <a:spLocks noChangeArrowheads="1"/>
          </p:cNvSpPr>
          <p:nvPr/>
        </p:nvSpPr>
        <p:spPr bwMode="auto">
          <a:xfrm>
            <a:off x="2347913" y="3748088"/>
            <a:ext cx="25812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en-US" sz="3200">
                <a:latin typeface="+mn-lt"/>
                <a:ea typeface="+mn-ea"/>
                <a:cs typeface="+mn-ea"/>
                <a:sym typeface="+mn-lt"/>
              </a:rPr>
              <a:t>研 读 课 文</a:t>
            </a:r>
          </a:p>
        </p:txBody>
      </p:sp>
      <p:sp>
        <p:nvSpPr>
          <p:cNvPr id="21523" name="椭圆 1"/>
          <p:cNvSpPr>
            <a:spLocks noChangeArrowheads="1"/>
          </p:cNvSpPr>
          <p:nvPr/>
        </p:nvSpPr>
        <p:spPr bwMode="auto">
          <a:xfrm>
            <a:off x="1601788" y="4656138"/>
            <a:ext cx="546100" cy="546100"/>
          </a:xfrm>
          <a:prstGeom prst="roundRect">
            <a:avLst>
              <a:gd name="adj" fmla="val 16667"/>
            </a:avLst>
          </a:prstGeom>
          <a:solidFill>
            <a:srgbClr val="306E39"/>
          </a:solidFill>
          <a:ln>
            <a:noFill/>
          </a:ln>
          <a:extLst>
            <a:ext uri="{91240B29-F687-4F45-9708-019B960494DF}">
              <a14:hiddenLine xmlns:a14="http://schemas.microsoft.com/office/drawing/2010/main" w="19050">
                <a:solidFill>
                  <a:srgbClr val="000000"/>
                </a:solidFill>
                <a:round/>
                <a:headEnd/>
                <a:tailEnd/>
              </a14:hiddenLine>
            </a:ext>
          </a:extLst>
        </p:spPr>
        <p:txBody>
          <a:bodyPr anchor="ctr"/>
          <a:lstStyle/>
          <a:p>
            <a:pPr algn="ctr" eaLnBrk="1" hangingPunct="1">
              <a:buFont typeface="Arial" pitchFamily="34" charset="0"/>
              <a:buNone/>
            </a:pPr>
            <a:endParaRPr lang="zh-CN" altLang="en-US" sz="1500">
              <a:solidFill>
                <a:schemeClr val="bg1"/>
              </a:solidFill>
              <a:latin typeface="+mn-lt"/>
              <a:ea typeface="+mn-ea"/>
              <a:cs typeface="+mn-ea"/>
              <a:sym typeface="+mn-lt"/>
            </a:endParaRPr>
          </a:p>
        </p:txBody>
      </p:sp>
      <p:sp>
        <p:nvSpPr>
          <p:cNvPr id="21524" name="TextBox 32"/>
          <p:cNvSpPr txBox="1">
            <a:spLocks noChangeArrowheads="1"/>
          </p:cNvSpPr>
          <p:nvPr/>
        </p:nvSpPr>
        <p:spPr bwMode="auto">
          <a:xfrm>
            <a:off x="1679575" y="4611688"/>
            <a:ext cx="41069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3000">
                <a:solidFill>
                  <a:schemeClr val="bg1"/>
                </a:solidFill>
                <a:latin typeface="+mn-lt"/>
                <a:ea typeface="+mn-ea"/>
                <a:cs typeface="+mn-ea"/>
                <a:sym typeface="+mn-lt"/>
              </a:rPr>
              <a:t>3</a:t>
            </a:r>
            <a:endParaRPr lang="zh-CN" altLang="en-US" sz="3000">
              <a:solidFill>
                <a:schemeClr val="bg1"/>
              </a:solidFill>
              <a:latin typeface="+mn-lt"/>
              <a:ea typeface="+mn-ea"/>
              <a:cs typeface="+mn-ea"/>
              <a:sym typeface="+mn-lt"/>
            </a:endParaRPr>
          </a:p>
        </p:txBody>
      </p:sp>
      <p:sp>
        <p:nvSpPr>
          <p:cNvPr id="21525" name="TextBox 76"/>
          <p:cNvSpPr txBox="1">
            <a:spLocks noChangeArrowheads="1"/>
          </p:cNvSpPr>
          <p:nvPr/>
        </p:nvSpPr>
        <p:spPr bwMode="auto">
          <a:xfrm>
            <a:off x="2365375" y="4699000"/>
            <a:ext cx="25638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en-US" sz="3200">
                <a:latin typeface="+mn-lt"/>
                <a:ea typeface="+mn-ea"/>
                <a:cs typeface="+mn-ea"/>
                <a:sym typeface="+mn-lt"/>
              </a:rPr>
              <a:t>主 题 探 讨</a:t>
            </a:r>
          </a:p>
        </p:txBody>
      </p:sp>
    </p:spTree>
  </p:cSld>
  <p:clrMapOvr>
    <a:masterClrMapping/>
  </p:clrMapOvr>
  <p:transition>
    <p:rand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532" name="组合 1"/>
          <p:cNvGrpSpPr>
            <a:grpSpLocks/>
          </p:cNvGrpSpPr>
          <p:nvPr/>
        </p:nvGrpSpPr>
        <p:grpSpPr bwMode="auto">
          <a:xfrm>
            <a:off x="2486025" y="398463"/>
            <a:ext cx="2797175" cy="584200"/>
            <a:chOff x="4536501" y="331476"/>
            <a:chExt cx="2372061" cy="586598"/>
          </a:xfrm>
        </p:grpSpPr>
        <p:sp>
          <p:nvSpPr>
            <p:cNvPr id="22536" name="TextBox 76"/>
            <p:cNvSpPr txBox="1">
              <a:spLocks noChangeArrowheads="1"/>
            </p:cNvSpPr>
            <p:nvPr/>
          </p:nvSpPr>
          <p:spPr bwMode="auto">
            <a:xfrm>
              <a:off x="5354577" y="331476"/>
              <a:ext cx="1553985" cy="586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algn="ctr" eaLnBrk="1" hangingPunct="1">
                <a:buFont typeface="Arial" pitchFamily="34" charset="0"/>
                <a:buNone/>
              </a:pPr>
              <a:r>
                <a:rPr lang="zh-CN" altLang="en-US" sz="3200" b="1">
                  <a:latin typeface="+mn-lt"/>
                  <a:ea typeface="+mn-ea"/>
                  <a:cs typeface="+mn-ea"/>
                  <a:sym typeface="+mn-lt"/>
                </a:rPr>
                <a:t>朗读课文</a:t>
              </a:r>
            </a:p>
          </p:txBody>
        </p:sp>
        <p:sp>
          <p:nvSpPr>
            <p:cNvPr id="22537" name="Freeform 27"/>
            <p:cNvSpPr>
              <a:spLocks noEditPoints="1" noChangeArrowheads="1"/>
            </p:cNvSpPr>
            <p:nvPr/>
          </p:nvSpPr>
          <p:spPr bwMode="auto">
            <a:xfrm>
              <a:off x="4536501" y="439897"/>
              <a:ext cx="418943" cy="368922"/>
            </a:xfrm>
            <a:custGeom>
              <a:avLst/>
              <a:gdLst>
                <a:gd name="T0" fmla="*/ 2147483646 w 683"/>
                <a:gd name="T1" fmla="*/ 2147483646 h 601"/>
                <a:gd name="T2" fmla="*/ 2147483646 w 683"/>
                <a:gd name="T3" fmla="*/ 2147483646 h 601"/>
                <a:gd name="T4" fmla="*/ 2147483646 w 683"/>
                <a:gd name="T5" fmla="*/ 2147483646 h 601"/>
                <a:gd name="T6" fmla="*/ 2147483646 w 683"/>
                <a:gd name="T7" fmla="*/ 2147483646 h 601"/>
                <a:gd name="T8" fmla="*/ 2147483646 w 683"/>
                <a:gd name="T9" fmla="*/ 2147483646 h 601"/>
                <a:gd name="T10" fmla="*/ 2147483646 w 683"/>
                <a:gd name="T11" fmla="*/ 2147483646 h 601"/>
                <a:gd name="T12" fmla="*/ 2147483646 w 683"/>
                <a:gd name="T13" fmla="*/ 2147483646 h 601"/>
                <a:gd name="T14" fmla="*/ 2147483646 w 683"/>
                <a:gd name="T15" fmla="*/ 2147483646 h 601"/>
                <a:gd name="T16" fmla="*/ 2147483646 w 683"/>
                <a:gd name="T17" fmla="*/ 2147483646 h 601"/>
                <a:gd name="T18" fmla="*/ 2147483646 w 683"/>
                <a:gd name="T19" fmla="*/ 2147483646 h 601"/>
                <a:gd name="T20" fmla="*/ 2147483646 w 683"/>
                <a:gd name="T21" fmla="*/ 2147483646 h 601"/>
                <a:gd name="T22" fmla="*/ 2147483646 w 683"/>
                <a:gd name="T23" fmla="*/ 2147483646 h 601"/>
                <a:gd name="T24" fmla="*/ 2147483646 w 683"/>
                <a:gd name="T25" fmla="*/ 2147483646 h 601"/>
                <a:gd name="T26" fmla="*/ 2147483646 w 683"/>
                <a:gd name="T27" fmla="*/ 2147483646 h 601"/>
                <a:gd name="T28" fmla="*/ 2147483646 w 683"/>
                <a:gd name="T29" fmla="*/ 2147483646 h 601"/>
                <a:gd name="T30" fmla="*/ 2147483646 w 683"/>
                <a:gd name="T31" fmla="*/ 2147483646 h 601"/>
                <a:gd name="T32" fmla="*/ 2147483646 w 683"/>
                <a:gd name="T33" fmla="*/ 2147483646 h 601"/>
                <a:gd name="T34" fmla="*/ 2147483646 w 683"/>
                <a:gd name="T35" fmla="*/ 2147483646 h 601"/>
                <a:gd name="T36" fmla="*/ 2147483646 w 683"/>
                <a:gd name="T37" fmla="*/ 2147483646 h 601"/>
                <a:gd name="T38" fmla="*/ 2147483646 w 683"/>
                <a:gd name="T39" fmla="*/ 2147483646 h 601"/>
                <a:gd name="T40" fmla="*/ 2147483646 w 683"/>
                <a:gd name="T41" fmla="*/ 2147483646 h 601"/>
                <a:gd name="T42" fmla="*/ 2147483646 w 683"/>
                <a:gd name="T43" fmla="*/ 2147483646 h 601"/>
                <a:gd name="T44" fmla="*/ 2147483646 w 683"/>
                <a:gd name="T45" fmla="*/ 2147483646 h 601"/>
                <a:gd name="T46" fmla="*/ 2147483646 w 683"/>
                <a:gd name="T47" fmla="*/ 2147483646 h 601"/>
                <a:gd name="T48" fmla="*/ 2147483646 w 683"/>
                <a:gd name="T49" fmla="*/ 2147483646 h 601"/>
                <a:gd name="T50" fmla="*/ 2147483646 w 683"/>
                <a:gd name="T51" fmla="*/ 2147483646 h 601"/>
                <a:gd name="T52" fmla="*/ 2147483646 w 683"/>
                <a:gd name="T53" fmla="*/ 2147483646 h 601"/>
                <a:gd name="T54" fmla="*/ 2147483646 w 683"/>
                <a:gd name="T55" fmla="*/ 2147483646 h 601"/>
                <a:gd name="T56" fmla="*/ 2147483646 w 683"/>
                <a:gd name="T57" fmla="*/ 2147483646 h 601"/>
                <a:gd name="T58" fmla="*/ 2147483646 w 683"/>
                <a:gd name="T59" fmla="*/ 2147483646 h 601"/>
                <a:gd name="T60" fmla="*/ 2147483646 w 683"/>
                <a:gd name="T61" fmla="*/ 2147483646 h 601"/>
                <a:gd name="T62" fmla="*/ 2147483646 w 683"/>
                <a:gd name="T63" fmla="*/ 2147483646 h 601"/>
                <a:gd name="T64" fmla="*/ 2147483646 w 683"/>
                <a:gd name="T65" fmla="*/ 2147483646 h 601"/>
                <a:gd name="T66" fmla="*/ 2147483646 w 683"/>
                <a:gd name="T67" fmla="*/ 2147483646 h 601"/>
                <a:gd name="T68" fmla="*/ 2147483646 w 683"/>
                <a:gd name="T69" fmla="*/ 2147483646 h 601"/>
                <a:gd name="T70" fmla="*/ 2147483646 w 683"/>
                <a:gd name="T71" fmla="*/ 2147483646 h 601"/>
                <a:gd name="T72" fmla="*/ 2147483646 w 683"/>
                <a:gd name="T73" fmla="*/ 2147483646 h 601"/>
                <a:gd name="T74" fmla="*/ 2147483646 w 683"/>
                <a:gd name="T75" fmla="*/ 2147483646 h 601"/>
                <a:gd name="T76" fmla="*/ 2147483646 w 683"/>
                <a:gd name="T77" fmla="*/ 2147483646 h 601"/>
                <a:gd name="T78" fmla="*/ 2147483646 w 683"/>
                <a:gd name="T79" fmla="*/ 2147483646 h 601"/>
                <a:gd name="T80" fmla="*/ 2147483646 w 683"/>
                <a:gd name="T81" fmla="*/ 2147483646 h 601"/>
                <a:gd name="T82" fmla="*/ 2147483646 w 683"/>
                <a:gd name="T83" fmla="*/ 2147483646 h 601"/>
                <a:gd name="T84" fmla="*/ 2147483646 w 683"/>
                <a:gd name="T85" fmla="*/ 2147483646 h 601"/>
                <a:gd name="T86" fmla="*/ 2147483646 w 683"/>
                <a:gd name="T87" fmla="*/ 2147483646 h 601"/>
                <a:gd name="T88" fmla="*/ 2147483646 w 683"/>
                <a:gd name="T89" fmla="*/ 2147483646 h 601"/>
                <a:gd name="T90" fmla="*/ 2147483646 w 683"/>
                <a:gd name="T91" fmla="*/ 2147483646 h 601"/>
                <a:gd name="T92" fmla="*/ 2147483646 w 683"/>
                <a:gd name="T93" fmla="*/ 2147483646 h 601"/>
                <a:gd name="T94" fmla="*/ 2147483646 w 683"/>
                <a:gd name="T95" fmla="*/ 2147483646 h 601"/>
                <a:gd name="T96" fmla="*/ 2147483646 w 683"/>
                <a:gd name="T97" fmla="*/ 2147483646 h 601"/>
                <a:gd name="T98" fmla="*/ 2147483646 w 683"/>
                <a:gd name="T99" fmla="*/ 2147483646 h 601"/>
                <a:gd name="T100" fmla="*/ 2147483646 w 683"/>
                <a:gd name="T101" fmla="*/ 2147483646 h 601"/>
                <a:gd name="T102" fmla="*/ 2147483646 w 683"/>
                <a:gd name="T103" fmla="*/ 2147483646 h 601"/>
                <a:gd name="T104" fmla="*/ 2147483646 w 683"/>
                <a:gd name="T105" fmla="*/ 2147483646 h 6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83"/>
                <a:gd name="T160" fmla="*/ 0 h 601"/>
                <a:gd name="T161" fmla="*/ 683 w 683"/>
                <a:gd name="T162" fmla="*/ 601 h 60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83" h="601">
                  <a:moveTo>
                    <a:pt x="591" y="381"/>
                  </a:moveTo>
                  <a:lnTo>
                    <a:pt x="284" y="381"/>
                  </a:lnTo>
                  <a:cubicBezTo>
                    <a:pt x="284" y="385"/>
                    <a:pt x="283" y="389"/>
                    <a:pt x="282" y="392"/>
                  </a:cubicBezTo>
                  <a:lnTo>
                    <a:pt x="595" y="392"/>
                  </a:lnTo>
                  <a:cubicBezTo>
                    <a:pt x="593" y="389"/>
                    <a:pt x="592" y="385"/>
                    <a:pt x="591" y="381"/>
                  </a:cubicBezTo>
                  <a:close/>
                  <a:moveTo>
                    <a:pt x="589" y="359"/>
                  </a:moveTo>
                  <a:lnTo>
                    <a:pt x="285" y="359"/>
                  </a:lnTo>
                  <a:cubicBezTo>
                    <a:pt x="285" y="363"/>
                    <a:pt x="285" y="367"/>
                    <a:pt x="285" y="371"/>
                  </a:cubicBezTo>
                  <a:lnTo>
                    <a:pt x="589" y="371"/>
                  </a:lnTo>
                  <a:cubicBezTo>
                    <a:pt x="588" y="367"/>
                    <a:pt x="588" y="363"/>
                    <a:pt x="589" y="359"/>
                  </a:cubicBezTo>
                  <a:close/>
                  <a:moveTo>
                    <a:pt x="595" y="338"/>
                  </a:moveTo>
                  <a:lnTo>
                    <a:pt x="282" y="338"/>
                  </a:lnTo>
                  <a:cubicBezTo>
                    <a:pt x="283" y="342"/>
                    <a:pt x="284" y="345"/>
                    <a:pt x="284" y="349"/>
                  </a:cubicBezTo>
                  <a:lnTo>
                    <a:pt x="591" y="349"/>
                  </a:lnTo>
                  <a:cubicBezTo>
                    <a:pt x="592" y="345"/>
                    <a:pt x="593" y="341"/>
                    <a:pt x="595" y="338"/>
                  </a:cubicBezTo>
                  <a:close/>
                  <a:moveTo>
                    <a:pt x="269" y="324"/>
                  </a:moveTo>
                  <a:lnTo>
                    <a:pt x="269" y="408"/>
                  </a:lnTo>
                  <a:lnTo>
                    <a:pt x="607" y="408"/>
                  </a:lnTo>
                  <a:lnTo>
                    <a:pt x="607" y="432"/>
                  </a:lnTo>
                  <a:lnTo>
                    <a:pt x="261" y="432"/>
                  </a:lnTo>
                  <a:cubicBezTo>
                    <a:pt x="251" y="432"/>
                    <a:pt x="242" y="425"/>
                    <a:pt x="242" y="416"/>
                  </a:cubicBezTo>
                  <a:lnTo>
                    <a:pt x="242" y="316"/>
                  </a:lnTo>
                  <a:cubicBezTo>
                    <a:pt x="242" y="307"/>
                    <a:pt x="251" y="300"/>
                    <a:pt x="261" y="300"/>
                  </a:cubicBezTo>
                  <a:lnTo>
                    <a:pt x="607" y="300"/>
                  </a:lnTo>
                  <a:lnTo>
                    <a:pt x="607" y="324"/>
                  </a:lnTo>
                  <a:lnTo>
                    <a:pt x="269" y="324"/>
                  </a:lnTo>
                  <a:close/>
                  <a:moveTo>
                    <a:pt x="367" y="56"/>
                  </a:moveTo>
                  <a:cubicBezTo>
                    <a:pt x="354" y="55"/>
                    <a:pt x="348" y="48"/>
                    <a:pt x="345" y="39"/>
                  </a:cubicBezTo>
                  <a:cubicBezTo>
                    <a:pt x="342" y="31"/>
                    <a:pt x="343" y="26"/>
                    <a:pt x="343" y="18"/>
                  </a:cubicBezTo>
                  <a:cubicBezTo>
                    <a:pt x="342" y="8"/>
                    <a:pt x="336" y="5"/>
                    <a:pt x="335" y="3"/>
                  </a:cubicBezTo>
                  <a:cubicBezTo>
                    <a:pt x="335" y="2"/>
                    <a:pt x="337" y="1"/>
                    <a:pt x="341" y="1"/>
                  </a:cubicBezTo>
                  <a:cubicBezTo>
                    <a:pt x="344" y="1"/>
                    <a:pt x="347" y="0"/>
                    <a:pt x="350" y="1"/>
                  </a:cubicBezTo>
                  <a:cubicBezTo>
                    <a:pt x="356" y="1"/>
                    <a:pt x="365" y="2"/>
                    <a:pt x="366" y="2"/>
                  </a:cubicBezTo>
                  <a:cubicBezTo>
                    <a:pt x="385" y="6"/>
                    <a:pt x="409" y="16"/>
                    <a:pt x="411" y="39"/>
                  </a:cubicBezTo>
                  <a:cubicBezTo>
                    <a:pt x="413" y="49"/>
                    <a:pt x="412" y="61"/>
                    <a:pt x="402" y="65"/>
                  </a:cubicBezTo>
                  <a:cubicBezTo>
                    <a:pt x="395" y="55"/>
                    <a:pt x="378" y="57"/>
                    <a:pt x="367" y="56"/>
                  </a:cubicBezTo>
                  <a:close/>
                  <a:moveTo>
                    <a:pt x="394" y="102"/>
                  </a:moveTo>
                  <a:cubicBezTo>
                    <a:pt x="385" y="99"/>
                    <a:pt x="378" y="99"/>
                    <a:pt x="366" y="105"/>
                  </a:cubicBezTo>
                  <a:cubicBezTo>
                    <a:pt x="342" y="116"/>
                    <a:pt x="331" y="144"/>
                    <a:pt x="333" y="169"/>
                  </a:cubicBezTo>
                  <a:cubicBezTo>
                    <a:pt x="334" y="186"/>
                    <a:pt x="341" y="205"/>
                    <a:pt x="353" y="218"/>
                  </a:cubicBezTo>
                  <a:cubicBezTo>
                    <a:pt x="349" y="207"/>
                    <a:pt x="346" y="195"/>
                    <a:pt x="345" y="184"/>
                  </a:cubicBezTo>
                  <a:cubicBezTo>
                    <a:pt x="343" y="154"/>
                    <a:pt x="354" y="121"/>
                    <a:pt x="380" y="107"/>
                  </a:cubicBezTo>
                  <a:cubicBezTo>
                    <a:pt x="385" y="105"/>
                    <a:pt x="390" y="103"/>
                    <a:pt x="394" y="102"/>
                  </a:cubicBezTo>
                  <a:close/>
                  <a:moveTo>
                    <a:pt x="486" y="87"/>
                  </a:moveTo>
                  <a:cubicBezTo>
                    <a:pt x="519" y="102"/>
                    <a:pt x="539" y="139"/>
                    <a:pt x="537" y="182"/>
                  </a:cubicBezTo>
                  <a:cubicBezTo>
                    <a:pt x="533" y="239"/>
                    <a:pt x="490" y="285"/>
                    <a:pt x="441" y="285"/>
                  </a:cubicBezTo>
                  <a:cubicBezTo>
                    <a:pt x="435" y="285"/>
                    <a:pt x="429" y="280"/>
                    <a:pt x="424" y="278"/>
                  </a:cubicBezTo>
                  <a:cubicBezTo>
                    <a:pt x="418" y="280"/>
                    <a:pt x="412" y="285"/>
                    <a:pt x="406" y="285"/>
                  </a:cubicBezTo>
                  <a:cubicBezTo>
                    <a:pt x="357" y="285"/>
                    <a:pt x="315" y="239"/>
                    <a:pt x="311" y="182"/>
                  </a:cubicBezTo>
                  <a:cubicBezTo>
                    <a:pt x="308" y="139"/>
                    <a:pt x="329" y="102"/>
                    <a:pt x="361" y="87"/>
                  </a:cubicBezTo>
                  <a:cubicBezTo>
                    <a:pt x="385" y="75"/>
                    <a:pt x="397" y="79"/>
                    <a:pt x="417" y="88"/>
                  </a:cubicBezTo>
                  <a:cubicBezTo>
                    <a:pt x="415" y="72"/>
                    <a:pt x="414" y="48"/>
                    <a:pt x="430" y="30"/>
                  </a:cubicBezTo>
                  <a:cubicBezTo>
                    <a:pt x="434" y="28"/>
                    <a:pt x="443" y="32"/>
                    <a:pt x="443" y="40"/>
                  </a:cubicBezTo>
                  <a:cubicBezTo>
                    <a:pt x="430" y="55"/>
                    <a:pt x="429" y="76"/>
                    <a:pt x="429" y="88"/>
                  </a:cubicBezTo>
                  <a:cubicBezTo>
                    <a:pt x="450" y="79"/>
                    <a:pt x="462" y="75"/>
                    <a:pt x="486" y="87"/>
                  </a:cubicBezTo>
                  <a:close/>
                  <a:moveTo>
                    <a:pt x="237" y="540"/>
                  </a:moveTo>
                  <a:lnTo>
                    <a:pt x="635" y="540"/>
                  </a:lnTo>
                  <a:cubicBezTo>
                    <a:pt x="635" y="544"/>
                    <a:pt x="636" y="549"/>
                    <a:pt x="637" y="553"/>
                  </a:cubicBezTo>
                  <a:lnTo>
                    <a:pt x="231" y="553"/>
                  </a:lnTo>
                  <a:cubicBezTo>
                    <a:pt x="234" y="549"/>
                    <a:pt x="236" y="545"/>
                    <a:pt x="237" y="540"/>
                  </a:cubicBezTo>
                  <a:close/>
                  <a:moveTo>
                    <a:pt x="239" y="515"/>
                  </a:moveTo>
                  <a:lnTo>
                    <a:pt x="634" y="515"/>
                  </a:lnTo>
                  <a:cubicBezTo>
                    <a:pt x="634" y="520"/>
                    <a:pt x="634" y="524"/>
                    <a:pt x="634" y="528"/>
                  </a:cubicBezTo>
                  <a:lnTo>
                    <a:pt x="239" y="528"/>
                  </a:lnTo>
                  <a:cubicBezTo>
                    <a:pt x="240" y="524"/>
                    <a:pt x="240" y="520"/>
                    <a:pt x="239" y="515"/>
                  </a:cubicBezTo>
                  <a:close/>
                  <a:moveTo>
                    <a:pt x="231" y="491"/>
                  </a:moveTo>
                  <a:lnTo>
                    <a:pt x="637" y="491"/>
                  </a:lnTo>
                  <a:cubicBezTo>
                    <a:pt x="636" y="495"/>
                    <a:pt x="635" y="499"/>
                    <a:pt x="635" y="504"/>
                  </a:cubicBezTo>
                  <a:lnTo>
                    <a:pt x="237" y="504"/>
                  </a:lnTo>
                  <a:cubicBezTo>
                    <a:pt x="236" y="499"/>
                    <a:pt x="234" y="495"/>
                    <a:pt x="231" y="491"/>
                  </a:cubicBezTo>
                  <a:close/>
                  <a:moveTo>
                    <a:pt x="652" y="475"/>
                  </a:moveTo>
                  <a:lnTo>
                    <a:pt x="652" y="570"/>
                  </a:lnTo>
                  <a:lnTo>
                    <a:pt x="219" y="570"/>
                  </a:lnTo>
                  <a:lnTo>
                    <a:pt x="219" y="598"/>
                  </a:lnTo>
                  <a:lnTo>
                    <a:pt x="662" y="598"/>
                  </a:lnTo>
                  <a:cubicBezTo>
                    <a:pt x="674" y="598"/>
                    <a:pt x="683" y="590"/>
                    <a:pt x="683" y="580"/>
                  </a:cubicBezTo>
                  <a:lnTo>
                    <a:pt x="683" y="465"/>
                  </a:lnTo>
                  <a:cubicBezTo>
                    <a:pt x="683" y="455"/>
                    <a:pt x="674" y="447"/>
                    <a:pt x="662" y="447"/>
                  </a:cubicBezTo>
                  <a:lnTo>
                    <a:pt x="219" y="447"/>
                  </a:lnTo>
                  <a:lnTo>
                    <a:pt x="219" y="475"/>
                  </a:lnTo>
                  <a:lnTo>
                    <a:pt x="652" y="475"/>
                  </a:lnTo>
                  <a:close/>
                  <a:moveTo>
                    <a:pt x="223" y="189"/>
                  </a:moveTo>
                  <a:lnTo>
                    <a:pt x="93" y="543"/>
                  </a:lnTo>
                  <a:cubicBezTo>
                    <a:pt x="97" y="545"/>
                    <a:pt x="100" y="547"/>
                    <a:pt x="103" y="549"/>
                  </a:cubicBezTo>
                  <a:lnTo>
                    <a:pt x="236" y="188"/>
                  </a:lnTo>
                  <a:cubicBezTo>
                    <a:pt x="232" y="189"/>
                    <a:pt x="228" y="189"/>
                    <a:pt x="223" y="189"/>
                  </a:cubicBezTo>
                  <a:close/>
                  <a:moveTo>
                    <a:pt x="201" y="183"/>
                  </a:moveTo>
                  <a:lnTo>
                    <a:pt x="72" y="534"/>
                  </a:lnTo>
                  <a:cubicBezTo>
                    <a:pt x="76" y="535"/>
                    <a:pt x="79" y="537"/>
                    <a:pt x="83" y="538"/>
                  </a:cubicBezTo>
                  <a:lnTo>
                    <a:pt x="213" y="187"/>
                  </a:lnTo>
                  <a:cubicBezTo>
                    <a:pt x="209" y="186"/>
                    <a:pt x="205" y="185"/>
                    <a:pt x="201" y="183"/>
                  </a:cubicBezTo>
                  <a:close/>
                  <a:moveTo>
                    <a:pt x="183" y="168"/>
                  </a:moveTo>
                  <a:lnTo>
                    <a:pt x="50" y="529"/>
                  </a:lnTo>
                  <a:cubicBezTo>
                    <a:pt x="53" y="530"/>
                    <a:pt x="57" y="531"/>
                    <a:pt x="62" y="531"/>
                  </a:cubicBezTo>
                  <a:lnTo>
                    <a:pt x="192" y="177"/>
                  </a:lnTo>
                  <a:cubicBezTo>
                    <a:pt x="189" y="175"/>
                    <a:pt x="185" y="172"/>
                    <a:pt x="183" y="168"/>
                  </a:cubicBezTo>
                  <a:close/>
                  <a:moveTo>
                    <a:pt x="31" y="537"/>
                  </a:moveTo>
                  <a:lnTo>
                    <a:pt x="114" y="568"/>
                  </a:lnTo>
                  <a:lnTo>
                    <a:pt x="256" y="183"/>
                  </a:lnTo>
                  <a:lnTo>
                    <a:pt x="280" y="192"/>
                  </a:lnTo>
                  <a:lnTo>
                    <a:pt x="135" y="585"/>
                  </a:lnTo>
                  <a:cubicBezTo>
                    <a:pt x="131" y="595"/>
                    <a:pt x="121" y="601"/>
                    <a:pt x="112" y="597"/>
                  </a:cubicBezTo>
                  <a:lnTo>
                    <a:pt x="13" y="561"/>
                  </a:lnTo>
                  <a:cubicBezTo>
                    <a:pt x="4" y="558"/>
                    <a:pt x="0" y="547"/>
                    <a:pt x="4" y="536"/>
                  </a:cubicBezTo>
                  <a:lnTo>
                    <a:pt x="149" y="144"/>
                  </a:lnTo>
                  <a:lnTo>
                    <a:pt x="173" y="152"/>
                  </a:lnTo>
                  <a:lnTo>
                    <a:pt x="31" y="537"/>
                  </a:ln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9" name="TextBox 8"/>
          <p:cNvSpPr txBox="1">
            <a:spLocks noChangeArrowheads="1"/>
          </p:cNvSpPr>
          <p:nvPr/>
        </p:nvSpPr>
        <p:spPr bwMode="auto">
          <a:xfrm>
            <a:off x="496888" y="1512888"/>
            <a:ext cx="6705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zh-CN" sz="2400">
                <a:solidFill>
                  <a:srgbClr val="C00000"/>
                </a:solidFill>
                <a:latin typeface="+mn-lt"/>
                <a:ea typeface="+mn-ea"/>
                <a:cs typeface="+mn-ea"/>
                <a:sym typeface="+mn-lt"/>
              </a:rPr>
              <a:t>请同学们试着翻译以下的句子</a:t>
            </a:r>
          </a:p>
        </p:txBody>
      </p:sp>
      <p:sp>
        <p:nvSpPr>
          <p:cNvPr id="22534" name="TextBox 10"/>
          <p:cNvSpPr txBox="1">
            <a:spLocks noChangeArrowheads="1"/>
          </p:cNvSpPr>
          <p:nvPr/>
        </p:nvSpPr>
        <p:spPr bwMode="auto">
          <a:xfrm>
            <a:off x="7504113" y="2249488"/>
            <a:ext cx="184731"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endParaRPr lang="zh-CN" altLang="en-US" sz="2400" noProof="1">
              <a:latin typeface="+mn-lt"/>
              <a:ea typeface="+mn-ea"/>
              <a:cs typeface="+mn-ea"/>
              <a:sym typeface="+mn-lt"/>
            </a:endParaRPr>
          </a:p>
        </p:txBody>
      </p:sp>
      <p:sp>
        <p:nvSpPr>
          <p:cNvPr id="13" name="TextBox 12"/>
          <p:cNvSpPr txBox="1">
            <a:spLocks noChangeArrowheads="1"/>
          </p:cNvSpPr>
          <p:nvPr/>
        </p:nvSpPr>
        <p:spPr bwMode="auto">
          <a:xfrm>
            <a:off x="381000" y="2109788"/>
            <a:ext cx="8694738"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r>
              <a:rPr lang="en-US" altLang="zh-CN" sz="2400">
                <a:solidFill>
                  <a:srgbClr val="000000"/>
                </a:solidFill>
                <a:latin typeface="+mn-lt"/>
                <a:ea typeface="+mn-ea"/>
                <a:cs typeface="+mn-ea"/>
                <a:sym typeface="+mn-lt"/>
              </a:rPr>
              <a:t>1.</a:t>
            </a:r>
            <a:r>
              <a:rPr lang="zh-CN" altLang="zh-CN" sz="2400">
                <a:solidFill>
                  <a:srgbClr val="000000"/>
                </a:solidFill>
                <a:latin typeface="+mn-lt"/>
                <a:ea typeface="+mn-ea"/>
                <a:cs typeface="+mn-ea"/>
                <a:sym typeface="+mn-lt"/>
              </a:rPr>
              <a:t>忽逢桃花林，夹岸数百步，中无杂树，芳草鲜美，落英缤纷。</a:t>
            </a:r>
          </a:p>
          <a:p>
            <a:pPr eaLnBrk="1" hangingPunct="1">
              <a:lnSpc>
                <a:spcPct val="200000"/>
              </a:lnSpc>
              <a:buFont typeface="Arial" pitchFamily="34" charset="0"/>
              <a:buNone/>
            </a:pPr>
            <a:r>
              <a:rPr lang="en-US" altLang="zh-CN" sz="2400">
                <a:solidFill>
                  <a:srgbClr val="000000"/>
                </a:solidFill>
                <a:latin typeface="+mn-lt"/>
                <a:ea typeface="+mn-ea"/>
                <a:cs typeface="+mn-ea"/>
                <a:sym typeface="+mn-lt"/>
              </a:rPr>
              <a:t>2.</a:t>
            </a:r>
            <a:r>
              <a:rPr lang="zh-CN" altLang="zh-CN" sz="2400">
                <a:solidFill>
                  <a:srgbClr val="000000"/>
                </a:solidFill>
                <a:latin typeface="+mn-lt"/>
                <a:ea typeface="+mn-ea"/>
                <a:cs typeface="+mn-ea"/>
                <a:sym typeface="+mn-lt"/>
              </a:rPr>
              <a:t>土地平旷，屋舍俨然，有良田美池桑竹之属。阡陌交通，鸡犬相闻。其中往来种作，男女衣著，悉如外人。黄发垂髫，并怡然自乐。</a:t>
            </a:r>
          </a:p>
          <a:p>
            <a:pPr eaLnBrk="1" hangingPunct="1">
              <a:lnSpc>
                <a:spcPct val="200000"/>
              </a:lnSpc>
              <a:buFont typeface="Arial" pitchFamily="34" charset="0"/>
              <a:buNone/>
            </a:pPr>
            <a:r>
              <a:rPr lang="en-US" altLang="zh-CN" sz="2400">
                <a:solidFill>
                  <a:srgbClr val="000000"/>
                </a:solidFill>
                <a:latin typeface="+mn-lt"/>
                <a:ea typeface="+mn-ea"/>
                <a:cs typeface="+mn-ea"/>
                <a:sym typeface="+mn-lt"/>
              </a:rPr>
              <a:t>3.</a:t>
            </a:r>
            <a:r>
              <a:rPr lang="zh-CN" altLang="zh-CN" sz="2400">
                <a:solidFill>
                  <a:srgbClr val="000000"/>
                </a:solidFill>
                <a:latin typeface="+mn-lt"/>
                <a:ea typeface="+mn-ea"/>
                <a:cs typeface="+mn-ea"/>
                <a:sym typeface="+mn-lt"/>
              </a:rPr>
              <a:t>问今是何世，乃不知有汉，无论魏晋。</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56" name="组合 1"/>
          <p:cNvGrpSpPr>
            <a:grpSpLocks/>
          </p:cNvGrpSpPr>
          <p:nvPr/>
        </p:nvGrpSpPr>
        <p:grpSpPr bwMode="auto">
          <a:xfrm>
            <a:off x="2486025" y="398463"/>
            <a:ext cx="2790825" cy="584200"/>
            <a:chOff x="4536501" y="331476"/>
            <a:chExt cx="2366680" cy="587175"/>
          </a:xfrm>
        </p:grpSpPr>
        <p:sp>
          <p:nvSpPr>
            <p:cNvPr id="23559" name="TextBox 76"/>
            <p:cNvSpPr txBox="1">
              <a:spLocks noChangeArrowheads="1"/>
            </p:cNvSpPr>
            <p:nvPr/>
          </p:nvSpPr>
          <p:spPr bwMode="auto">
            <a:xfrm>
              <a:off x="5354577" y="331476"/>
              <a:ext cx="1548604" cy="58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algn="ctr" eaLnBrk="1" hangingPunct="1">
                <a:buFont typeface="Arial" pitchFamily="34" charset="0"/>
                <a:buNone/>
              </a:pPr>
              <a:r>
                <a:rPr lang="zh-CN" altLang="en-US" sz="3200" b="1">
                  <a:solidFill>
                    <a:srgbClr val="000000"/>
                  </a:solidFill>
                  <a:latin typeface="+mn-lt"/>
                  <a:ea typeface="+mn-ea"/>
                  <a:cs typeface="+mn-ea"/>
                  <a:sym typeface="+mn-lt"/>
                </a:rPr>
                <a:t>学习目标</a:t>
              </a:r>
            </a:p>
          </p:txBody>
        </p:sp>
        <p:sp>
          <p:nvSpPr>
            <p:cNvPr id="23560" name="Freeform 27"/>
            <p:cNvSpPr>
              <a:spLocks noEditPoints="1" noChangeArrowheads="1"/>
            </p:cNvSpPr>
            <p:nvPr/>
          </p:nvSpPr>
          <p:spPr bwMode="auto">
            <a:xfrm>
              <a:off x="4536501" y="439897"/>
              <a:ext cx="418943" cy="368922"/>
            </a:xfrm>
            <a:custGeom>
              <a:avLst/>
              <a:gdLst>
                <a:gd name="T0" fmla="*/ 2147483646 w 683"/>
                <a:gd name="T1" fmla="*/ 2147483646 h 601"/>
                <a:gd name="T2" fmla="*/ 2147483646 w 683"/>
                <a:gd name="T3" fmla="*/ 2147483646 h 601"/>
                <a:gd name="T4" fmla="*/ 2147483646 w 683"/>
                <a:gd name="T5" fmla="*/ 2147483646 h 601"/>
                <a:gd name="T6" fmla="*/ 2147483646 w 683"/>
                <a:gd name="T7" fmla="*/ 2147483646 h 601"/>
                <a:gd name="T8" fmla="*/ 2147483646 w 683"/>
                <a:gd name="T9" fmla="*/ 2147483646 h 601"/>
                <a:gd name="T10" fmla="*/ 2147483646 w 683"/>
                <a:gd name="T11" fmla="*/ 2147483646 h 601"/>
                <a:gd name="T12" fmla="*/ 2147483646 w 683"/>
                <a:gd name="T13" fmla="*/ 2147483646 h 601"/>
                <a:gd name="T14" fmla="*/ 2147483646 w 683"/>
                <a:gd name="T15" fmla="*/ 2147483646 h 601"/>
                <a:gd name="T16" fmla="*/ 2147483646 w 683"/>
                <a:gd name="T17" fmla="*/ 2147483646 h 601"/>
                <a:gd name="T18" fmla="*/ 2147483646 w 683"/>
                <a:gd name="T19" fmla="*/ 2147483646 h 601"/>
                <a:gd name="T20" fmla="*/ 2147483646 w 683"/>
                <a:gd name="T21" fmla="*/ 2147483646 h 601"/>
                <a:gd name="T22" fmla="*/ 2147483646 w 683"/>
                <a:gd name="T23" fmla="*/ 2147483646 h 601"/>
                <a:gd name="T24" fmla="*/ 2147483646 w 683"/>
                <a:gd name="T25" fmla="*/ 2147483646 h 601"/>
                <a:gd name="T26" fmla="*/ 2147483646 w 683"/>
                <a:gd name="T27" fmla="*/ 2147483646 h 601"/>
                <a:gd name="T28" fmla="*/ 2147483646 w 683"/>
                <a:gd name="T29" fmla="*/ 2147483646 h 601"/>
                <a:gd name="T30" fmla="*/ 2147483646 w 683"/>
                <a:gd name="T31" fmla="*/ 2147483646 h 601"/>
                <a:gd name="T32" fmla="*/ 2147483646 w 683"/>
                <a:gd name="T33" fmla="*/ 2147483646 h 601"/>
                <a:gd name="T34" fmla="*/ 2147483646 w 683"/>
                <a:gd name="T35" fmla="*/ 2147483646 h 601"/>
                <a:gd name="T36" fmla="*/ 2147483646 w 683"/>
                <a:gd name="T37" fmla="*/ 2147483646 h 601"/>
                <a:gd name="T38" fmla="*/ 2147483646 w 683"/>
                <a:gd name="T39" fmla="*/ 2147483646 h 601"/>
                <a:gd name="T40" fmla="*/ 2147483646 w 683"/>
                <a:gd name="T41" fmla="*/ 2147483646 h 601"/>
                <a:gd name="T42" fmla="*/ 2147483646 w 683"/>
                <a:gd name="T43" fmla="*/ 2147483646 h 601"/>
                <a:gd name="T44" fmla="*/ 2147483646 w 683"/>
                <a:gd name="T45" fmla="*/ 2147483646 h 601"/>
                <a:gd name="T46" fmla="*/ 2147483646 w 683"/>
                <a:gd name="T47" fmla="*/ 2147483646 h 601"/>
                <a:gd name="T48" fmla="*/ 2147483646 w 683"/>
                <a:gd name="T49" fmla="*/ 2147483646 h 601"/>
                <a:gd name="T50" fmla="*/ 2147483646 w 683"/>
                <a:gd name="T51" fmla="*/ 2147483646 h 601"/>
                <a:gd name="T52" fmla="*/ 2147483646 w 683"/>
                <a:gd name="T53" fmla="*/ 2147483646 h 601"/>
                <a:gd name="T54" fmla="*/ 2147483646 w 683"/>
                <a:gd name="T55" fmla="*/ 2147483646 h 601"/>
                <a:gd name="T56" fmla="*/ 2147483646 w 683"/>
                <a:gd name="T57" fmla="*/ 2147483646 h 601"/>
                <a:gd name="T58" fmla="*/ 2147483646 w 683"/>
                <a:gd name="T59" fmla="*/ 2147483646 h 601"/>
                <a:gd name="T60" fmla="*/ 2147483646 w 683"/>
                <a:gd name="T61" fmla="*/ 2147483646 h 601"/>
                <a:gd name="T62" fmla="*/ 2147483646 w 683"/>
                <a:gd name="T63" fmla="*/ 2147483646 h 601"/>
                <a:gd name="T64" fmla="*/ 2147483646 w 683"/>
                <a:gd name="T65" fmla="*/ 2147483646 h 601"/>
                <a:gd name="T66" fmla="*/ 2147483646 w 683"/>
                <a:gd name="T67" fmla="*/ 2147483646 h 601"/>
                <a:gd name="T68" fmla="*/ 2147483646 w 683"/>
                <a:gd name="T69" fmla="*/ 2147483646 h 601"/>
                <a:gd name="T70" fmla="*/ 2147483646 w 683"/>
                <a:gd name="T71" fmla="*/ 2147483646 h 601"/>
                <a:gd name="T72" fmla="*/ 2147483646 w 683"/>
                <a:gd name="T73" fmla="*/ 2147483646 h 601"/>
                <a:gd name="T74" fmla="*/ 2147483646 w 683"/>
                <a:gd name="T75" fmla="*/ 2147483646 h 601"/>
                <a:gd name="T76" fmla="*/ 2147483646 w 683"/>
                <a:gd name="T77" fmla="*/ 2147483646 h 601"/>
                <a:gd name="T78" fmla="*/ 2147483646 w 683"/>
                <a:gd name="T79" fmla="*/ 2147483646 h 601"/>
                <a:gd name="T80" fmla="*/ 2147483646 w 683"/>
                <a:gd name="T81" fmla="*/ 2147483646 h 601"/>
                <a:gd name="T82" fmla="*/ 2147483646 w 683"/>
                <a:gd name="T83" fmla="*/ 2147483646 h 601"/>
                <a:gd name="T84" fmla="*/ 2147483646 w 683"/>
                <a:gd name="T85" fmla="*/ 2147483646 h 601"/>
                <a:gd name="T86" fmla="*/ 2147483646 w 683"/>
                <a:gd name="T87" fmla="*/ 2147483646 h 601"/>
                <a:gd name="T88" fmla="*/ 2147483646 w 683"/>
                <a:gd name="T89" fmla="*/ 2147483646 h 601"/>
                <a:gd name="T90" fmla="*/ 2147483646 w 683"/>
                <a:gd name="T91" fmla="*/ 2147483646 h 601"/>
                <a:gd name="T92" fmla="*/ 2147483646 w 683"/>
                <a:gd name="T93" fmla="*/ 2147483646 h 601"/>
                <a:gd name="T94" fmla="*/ 2147483646 w 683"/>
                <a:gd name="T95" fmla="*/ 2147483646 h 601"/>
                <a:gd name="T96" fmla="*/ 2147483646 w 683"/>
                <a:gd name="T97" fmla="*/ 2147483646 h 601"/>
                <a:gd name="T98" fmla="*/ 2147483646 w 683"/>
                <a:gd name="T99" fmla="*/ 2147483646 h 601"/>
                <a:gd name="T100" fmla="*/ 2147483646 w 683"/>
                <a:gd name="T101" fmla="*/ 2147483646 h 601"/>
                <a:gd name="T102" fmla="*/ 2147483646 w 683"/>
                <a:gd name="T103" fmla="*/ 2147483646 h 601"/>
                <a:gd name="T104" fmla="*/ 2147483646 w 683"/>
                <a:gd name="T105" fmla="*/ 2147483646 h 6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83"/>
                <a:gd name="T160" fmla="*/ 0 h 601"/>
                <a:gd name="T161" fmla="*/ 683 w 683"/>
                <a:gd name="T162" fmla="*/ 601 h 60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83" h="601">
                  <a:moveTo>
                    <a:pt x="591" y="381"/>
                  </a:moveTo>
                  <a:lnTo>
                    <a:pt x="284" y="381"/>
                  </a:lnTo>
                  <a:cubicBezTo>
                    <a:pt x="284" y="385"/>
                    <a:pt x="283" y="389"/>
                    <a:pt x="282" y="392"/>
                  </a:cubicBezTo>
                  <a:lnTo>
                    <a:pt x="595" y="392"/>
                  </a:lnTo>
                  <a:cubicBezTo>
                    <a:pt x="593" y="389"/>
                    <a:pt x="592" y="385"/>
                    <a:pt x="591" y="381"/>
                  </a:cubicBezTo>
                  <a:close/>
                  <a:moveTo>
                    <a:pt x="589" y="359"/>
                  </a:moveTo>
                  <a:lnTo>
                    <a:pt x="285" y="359"/>
                  </a:lnTo>
                  <a:cubicBezTo>
                    <a:pt x="285" y="363"/>
                    <a:pt x="285" y="367"/>
                    <a:pt x="285" y="371"/>
                  </a:cubicBezTo>
                  <a:lnTo>
                    <a:pt x="589" y="371"/>
                  </a:lnTo>
                  <a:cubicBezTo>
                    <a:pt x="588" y="367"/>
                    <a:pt x="588" y="363"/>
                    <a:pt x="589" y="359"/>
                  </a:cubicBezTo>
                  <a:close/>
                  <a:moveTo>
                    <a:pt x="595" y="338"/>
                  </a:moveTo>
                  <a:lnTo>
                    <a:pt x="282" y="338"/>
                  </a:lnTo>
                  <a:cubicBezTo>
                    <a:pt x="283" y="342"/>
                    <a:pt x="284" y="345"/>
                    <a:pt x="284" y="349"/>
                  </a:cubicBezTo>
                  <a:lnTo>
                    <a:pt x="591" y="349"/>
                  </a:lnTo>
                  <a:cubicBezTo>
                    <a:pt x="592" y="345"/>
                    <a:pt x="593" y="341"/>
                    <a:pt x="595" y="338"/>
                  </a:cubicBezTo>
                  <a:close/>
                  <a:moveTo>
                    <a:pt x="269" y="324"/>
                  </a:moveTo>
                  <a:lnTo>
                    <a:pt x="269" y="408"/>
                  </a:lnTo>
                  <a:lnTo>
                    <a:pt x="607" y="408"/>
                  </a:lnTo>
                  <a:lnTo>
                    <a:pt x="607" y="432"/>
                  </a:lnTo>
                  <a:lnTo>
                    <a:pt x="261" y="432"/>
                  </a:lnTo>
                  <a:cubicBezTo>
                    <a:pt x="251" y="432"/>
                    <a:pt x="242" y="425"/>
                    <a:pt x="242" y="416"/>
                  </a:cubicBezTo>
                  <a:lnTo>
                    <a:pt x="242" y="316"/>
                  </a:lnTo>
                  <a:cubicBezTo>
                    <a:pt x="242" y="307"/>
                    <a:pt x="251" y="300"/>
                    <a:pt x="261" y="300"/>
                  </a:cubicBezTo>
                  <a:lnTo>
                    <a:pt x="607" y="300"/>
                  </a:lnTo>
                  <a:lnTo>
                    <a:pt x="607" y="324"/>
                  </a:lnTo>
                  <a:lnTo>
                    <a:pt x="269" y="324"/>
                  </a:lnTo>
                  <a:close/>
                  <a:moveTo>
                    <a:pt x="367" y="56"/>
                  </a:moveTo>
                  <a:cubicBezTo>
                    <a:pt x="354" y="55"/>
                    <a:pt x="348" y="48"/>
                    <a:pt x="345" y="39"/>
                  </a:cubicBezTo>
                  <a:cubicBezTo>
                    <a:pt x="342" y="31"/>
                    <a:pt x="343" y="26"/>
                    <a:pt x="343" y="18"/>
                  </a:cubicBezTo>
                  <a:cubicBezTo>
                    <a:pt x="342" y="8"/>
                    <a:pt x="336" y="5"/>
                    <a:pt x="335" y="3"/>
                  </a:cubicBezTo>
                  <a:cubicBezTo>
                    <a:pt x="335" y="2"/>
                    <a:pt x="337" y="1"/>
                    <a:pt x="341" y="1"/>
                  </a:cubicBezTo>
                  <a:cubicBezTo>
                    <a:pt x="344" y="1"/>
                    <a:pt x="347" y="0"/>
                    <a:pt x="350" y="1"/>
                  </a:cubicBezTo>
                  <a:cubicBezTo>
                    <a:pt x="356" y="1"/>
                    <a:pt x="365" y="2"/>
                    <a:pt x="366" y="2"/>
                  </a:cubicBezTo>
                  <a:cubicBezTo>
                    <a:pt x="385" y="6"/>
                    <a:pt x="409" y="16"/>
                    <a:pt x="411" y="39"/>
                  </a:cubicBezTo>
                  <a:cubicBezTo>
                    <a:pt x="413" y="49"/>
                    <a:pt x="412" y="61"/>
                    <a:pt x="402" y="65"/>
                  </a:cubicBezTo>
                  <a:cubicBezTo>
                    <a:pt x="395" y="55"/>
                    <a:pt x="378" y="57"/>
                    <a:pt x="367" y="56"/>
                  </a:cubicBezTo>
                  <a:close/>
                  <a:moveTo>
                    <a:pt x="394" y="102"/>
                  </a:moveTo>
                  <a:cubicBezTo>
                    <a:pt x="385" y="99"/>
                    <a:pt x="378" y="99"/>
                    <a:pt x="366" y="105"/>
                  </a:cubicBezTo>
                  <a:cubicBezTo>
                    <a:pt x="342" y="116"/>
                    <a:pt x="331" y="144"/>
                    <a:pt x="333" y="169"/>
                  </a:cubicBezTo>
                  <a:cubicBezTo>
                    <a:pt x="334" y="186"/>
                    <a:pt x="341" y="205"/>
                    <a:pt x="353" y="218"/>
                  </a:cubicBezTo>
                  <a:cubicBezTo>
                    <a:pt x="349" y="207"/>
                    <a:pt x="346" y="195"/>
                    <a:pt x="345" y="184"/>
                  </a:cubicBezTo>
                  <a:cubicBezTo>
                    <a:pt x="343" y="154"/>
                    <a:pt x="354" y="121"/>
                    <a:pt x="380" y="107"/>
                  </a:cubicBezTo>
                  <a:cubicBezTo>
                    <a:pt x="385" y="105"/>
                    <a:pt x="390" y="103"/>
                    <a:pt x="394" y="102"/>
                  </a:cubicBezTo>
                  <a:close/>
                  <a:moveTo>
                    <a:pt x="486" y="87"/>
                  </a:moveTo>
                  <a:cubicBezTo>
                    <a:pt x="519" y="102"/>
                    <a:pt x="539" y="139"/>
                    <a:pt x="537" y="182"/>
                  </a:cubicBezTo>
                  <a:cubicBezTo>
                    <a:pt x="533" y="239"/>
                    <a:pt x="490" y="285"/>
                    <a:pt x="441" y="285"/>
                  </a:cubicBezTo>
                  <a:cubicBezTo>
                    <a:pt x="435" y="285"/>
                    <a:pt x="429" y="280"/>
                    <a:pt x="424" y="278"/>
                  </a:cubicBezTo>
                  <a:cubicBezTo>
                    <a:pt x="418" y="280"/>
                    <a:pt x="412" y="285"/>
                    <a:pt x="406" y="285"/>
                  </a:cubicBezTo>
                  <a:cubicBezTo>
                    <a:pt x="357" y="285"/>
                    <a:pt x="315" y="239"/>
                    <a:pt x="311" y="182"/>
                  </a:cubicBezTo>
                  <a:cubicBezTo>
                    <a:pt x="308" y="139"/>
                    <a:pt x="329" y="102"/>
                    <a:pt x="361" y="87"/>
                  </a:cubicBezTo>
                  <a:cubicBezTo>
                    <a:pt x="385" y="75"/>
                    <a:pt x="397" y="79"/>
                    <a:pt x="417" y="88"/>
                  </a:cubicBezTo>
                  <a:cubicBezTo>
                    <a:pt x="415" y="72"/>
                    <a:pt x="414" y="48"/>
                    <a:pt x="430" y="30"/>
                  </a:cubicBezTo>
                  <a:cubicBezTo>
                    <a:pt x="434" y="28"/>
                    <a:pt x="443" y="32"/>
                    <a:pt x="443" y="40"/>
                  </a:cubicBezTo>
                  <a:cubicBezTo>
                    <a:pt x="430" y="55"/>
                    <a:pt x="429" y="76"/>
                    <a:pt x="429" y="88"/>
                  </a:cubicBezTo>
                  <a:cubicBezTo>
                    <a:pt x="450" y="79"/>
                    <a:pt x="462" y="75"/>
                    <a:pt x="486" y="87"/>
                  </a:cubicBezTo>
                  <a:close/>
                  <a:moveTo>
                    <a:pt x="237" y="540"/>
                  </a:moveTo>
                  <a:lnTo>
                    <a:pt x="635" y="540"/>
                  </a:lnTo>
                  <a:cubicBezTo>
                    <a:pt x="635" y="544"/>
                    <a:pt x="636" y="549"/>
                    <a:pt x="637" y="553"/>
                  </a:cubicBezTo>
                  <a:lnTo>
                    <a:pt x="231" y="553"/>
                  </a:lnTo>
                  <a:cubicBezTo>
                    <a:pt x="234" y="549"/>
                    <a:pt x="236" y="545"/>
                    <a:pt x="237" y="540"/>
                  </a:cubicBezTo>
                  <a:close/>
                  <a:moveTo>
                    <a:pt x="239" y="515"/>
                  </a:moveTo>
                  <a:lnTo>
                    <a:pt x="634" y="515"/>
                  </a:lnTo>
                  <a:cubicBezTo>
                    <a:pt x="634" y="520"/>
                    <a:pt x="634" y="524"/>
                    <a:pt x="634" y="528"/>
                  </a:cubicBezTo>
                  <a:lnTo>
                    <a:pt x="239" y="528"/>
                  </a:lnTo>
                  <a:cubicBezTo>
                    <a:pt x="240" y="524"/>
                    <a:pt x="240" y="520"/>
                    <a:pt x="239" y="515"/>
                  </a:cubicBezTo>
                  <a:close/>
                  <a:moveTo>
                    <a:pt x="231" y="491"/>
                  </a:moveTo>
                  <a:lnTo>
                    <a:pt x="637" y="491"/>
                  </a:lnTo>
                  <a:cubicBezTo>
                    <a:pt x="636" y="495"/>
                    <a:pt x="635" y="499"/>
                    <a:pt x="635" y="504"/>
                  </a:cubicBezTo>
                  <a:lnTo>
                    <a:pt x="237" y="504"/>
                  </a:lnTo>
                  <a:cubicBezTo>
                    <a:pt x="236" y="499"/>
                    <a:pt x="234" y="495"/>
                    <a:pt x="231" y="491"/>
                  </a:cubicBezTo>
                  <a:close/>
                  <a:moveTo>
                    <a:pt x="652" y="475"/>
                  </a:moveTo>
                  <a:lnTo>
                    <a:pt x="652" y="570"/>
                  </a:lnTo>
                  <a:lnTo>
                    <a:pt x="219" y="570"/>
                  </a:lnTo>
                  <a:lnTo>
                    <a:pt x="219" y="598"/>
                  </a:lnTo>
                  <a:lnTo>
                    <a:pt x="662" y="598"/>
                  </a:lnTo>
                  <a:cubicBezTo>
                    <a:pt x="674" y="598"/>
                    <a:pt x="683" y="590"/>
                    <a:pt x="683" y="580"/>
                  </a:cubicBezTo>
                  <a:lnTo>
                    <a:pt x="683" y="465"/>
                  </a:lnTo>
                  <a:cubicBezTo>
                    <a:pt x="683" y="455"/>
                    <a:pt x="674" y="447"/>
                    <a:pt x="662" y="447"/>
                  </a:cubicBezTo>
                  <a:lnTo>
                    <a:pt x="219" y="447"/>
                  </a:lnTo>
                  <a:lnTo>
                    <a:pt x="219" y="475"/>
                  </a:lnTo>
                  <a:lnTo>
                    <a:pt x="652" y="475"/>
                  </a:lnTo>
                  <a:close/>
                  <a:moveTo>
                    <a:pt x="223" y="189"/>
                  </a:moveTo>
                  <a:lnTo>
                    <a:pt x="93" y="543"/>
                  </a:lnTo>
                  <a:cubicBezTo>
                    <a:pt x="97" y="545"/>
                    <a:pt x="100" y="547"/>
                    <a:pt x="103" y="549"/>
                  </a:cubicBezTo>
                  <a:lnTo>
                    <a:pt x="236" y="188"/>
                  </a:lnTo>
                  <a:cubicBezTo>
                    <a:pt x="232" y="189"/>
                    <a:pt x="228" y="189"/>
                    <a:pt x="223" y="189"/>
                  </a:cubicBezTo>
                  <a:close/>
                  <a:moveTo>
                    <a:pt x="201" y="183"/>
                  </a:moveTo>
                  <a:lnTo>
                    <a:pt x="72" y="534"/>
                  </a:lnTo>
                  <a:cubicBezTo>
                    <a:pt x="76" y="535"/>
                    <a:pt x="79" y="537"/>
                    <a:pt x="83" y="538"/>
                  </a:cubicBezTo>
                  <a:lnTo>
                    <a:pt x="213" y="187"/>
                  </a:lnTo>
                  <a:cubicBezTo>
                    <a:pt x="209" y="186"/>
                    <a:pt x="205" y="185"/>
                    <a:pt x="201" y="183"/>
                  </a:cubicBezTo>
                  <a:close/>
                  <a:moveTo>
                    <a:pt x="183" y="168"/>
                  </a:moveTo>
                  <a:lnTo>
                    <a:pt x="50" y="529"/>
                  </a:lnTo>
                  <a:cubicBezTo>
                    <a:pt x="53" y="530"/>
                    <a:pt x="57" y="531"/>
                    <a:pt x="62" y="531"/>
                  </a:cubicBezTo>
                  <a:lnTo>
                    <a:pt x="192" y="177"/>
                  </a:lnTo>
                  <a:cubicBezTo>
                    <a:pt x="189" y="175"/>
                    <a:pt x="185" y="172"/>
                    <a:pt x="183" y="168"/>
                  </a:cubicBezTo>
                  <a:close/>
                  <a:moveTo>
                    <a:pt x="31" y="537"/>
                  </a:moveTo>
                  <a:lnTo>
                    <a:pt x="114" y="568"/>
                  </a:lnTo>
                  <a:lnTo>
                    <a:pt x="256" y="183"/>
                  </a:lnTo>
                  <a:lnTo>
                    <a:pt x="280" y="192"/>
                  </a:lnTo>
                  <a:lnTo>
                    <a:pt x="135" y="585"/>
                  </a:lnTo>
                  <a:cubicBezTo>
                    <a:pt x="131" y="595"/>
                    <a:pt x="121" y="601"/>
                    <a:pt x="112" y="597"/>
                  </a:cubicBezTo>
                  <a:lnTo>
                    <a:pt x="13" y="561"/>
                  </a:lnTo>
                  <a:cubicBezTo>
                    <a:pt x="4" y="558"/>
                    <a:pt x="0" y="547"/>
                    <a:pt x="4" y="536"/>
                  </a:cubicBezTo>
                  <a:lnTo>
                    <a:pt x="149" y="144"/>
                  </a:lnTo>
                  <a:lnTo>
                    <a:pt x="173" y="152"/>
                  </a:lnTo>
                  <a:lnTo>
                    <a:pt x="31" y="537"/>
                  </a:ln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23557" name="TextBox 10"/>
          <p:cNvSpPr txBox="1">
            <a:spLocks noChangeArrowheads="1"/>
          </p:cNvSpPr>
          <p:nvPr/>
        </p:nvSpPr>
        <p:spPr bwMode="auto">
          <a:xfrm>
            <a:off x="7504113" y="2249488"/>
            <a:ext cx="184731"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endParaRPr lang="zh-CN" altLang="en-US" sz="2400" noProof="1">
              <a:latin typeface="+mn-lt"/>
              <a:ea typeface="+mn-ea"/>
              <a:cs typeface="+mn-ea"/>
              <a:sym typeface="+mn-lt"/>
            </a:endParaRPr>
          </a:p>
        </p:txBody>
      </p:sp>
      <p:sp>
        <p:nvSpPr>
          <p:cNvPr id="13" name="TextBox 12"/>
          <p:cNvSpPr txBox="1">
            <a:spLocks noChangeArrowheads="1"/>
          </p:cNvSpPr>
          <p:nvPr/>
        </p:nvSpPr>
        <p:spPr bwMode="auto">
          <a:xfrm>
            <a:off x="623888" y="1639888"/>
            <a:ext cx="7605712"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200000"/>
              </a:lnSpc>
              <a:buFont typeface="Arial" pitchFamily="34" charset="0"/>
              <a:buNone/>
            </a:pPr>
            <a:r>
              <a:rPr lang="en-US" altLang="zh-CN" sz="2400" dirty="0">
                <a:solidFill>
                  <a:srgbClr val="000000"/>
                </a:solidFill>
                <a:latin typeface="+mn-lt"/>
                <a:ea typeface="+mn-ea"/>
                <a:cs typeface="+mn-ea"/>
                <a:sym typeface="+mn-lt"/>
              </a:rPr>
              <a:t>1</a:t>
            </a:r>
            <a:r>
              <a:rPr lang="zh-CN" altLang="en-US" sz="2400" dirty="0">
                <a:solidFill>
                  <a:srgbClr val="000000"/>
                </a:solidFill>
                <a:latin typeface="+mn-lt"/>
                <a:ea typeface="+mn-ea"/>
                <a:cs typeface="+mn-ea"/>
                <a:sym typeface="+mn-lt"/>
              </a:rPr>
              <a:t>．理解“世外桃源”所表现的田园生活及社会理想，理解“桃花源”深厚的文化意蕴。</a:t>
            </a:r>
          </a:p>
          <a:p>
            <a:pPr eaLnBrk="1" hangingPunct="1">
              <a:lnSpc>
                <a:spcPct val="200000"/>
              </a:lnSpc>
              <a:buFont typeface="Arial" pitchFamily="34" charset="0"/>
              <a:buNone/>
            </a:pPr>
            <a:r>
              <a:rPr lang="en-US" altLang="zh-CN" sz="2400" dirty="0">
                <a:solidFill>
                  <a:srgbClr val="000000"/>
                </a:solidFill>
                <a:latin typeface="+mn-lt"/>
                <a:ea typeface="+mn-ea"/>
                <a:cs typeface="+mn-ea"/>
                <a:sym typeface="+mn-lt"/>
              </a:rPr>
              <a:t>2</a:t>
            </a:r>
            <a:r>
              <a:rPr lang="zh-CN" altLang="en-US" sz="2400" dirty="0">
                <a:solidFill>
                  <a:srgbClr val="000000"/>
                </a:solidFill>
                <a:latin typeface="+mn-lt"/>
                <a:ea typeface="+mn-ea"/>
                <a:cs typeface="+mn-ea"/>
                <a:sym typeface="+mn-lt"/>
              </a:rPr>
              <a:t>．正确理解和评价作者寄托的思想感情，理解陶渊明向往自由的精神。</a:t>
            </a:r>
          </a:p>
          <a:p>
            <a:pPr eaLnBrk="1" hangingPunct="1">
              <a:lnSpc>
                <a:spcPct val="200000"/>
              </a:lnSpc>
              <a:buFont typeface="Arial" pitchFamily="34" charset="0"/>
              <a:buNone/>
            </a:pPr>
            <a:r>
              <a:rPr lang="en-US" altLang="zh-CN" sz="2400" dirty="0">
                <a:solidFill>
                  <a:srgbClr val="000000"/>
                </a:solidFill>
                <a:latin typeface="+mn-lt"/>
                <a:ea typeface="+mn-ea"/>
                <a:cs typeface="+mn-ea"/>
                <a:sym typeface="+mn-lt"/>
              </a:rPr>
              <a:t>3</a:t>
            </a:r>
            <a:r>
              <a:rPr lang="zh-CN" altLang="en-US" sz="2400" dirty="0">
                <a:solidFill>
                  <a:srgbClr val="000000"/>
                </a:solidFill>
                <a:latin typeface="+mn-lt"/>
                <a:ea typeface="+mn-ea"/>
                <a:cs typeface="+mn-ea"/>
                <a:sym typeface="+mn-lt"/>
              </a:rPr>
              <a:t>．背诵</a:t>
            </a:r>
            <a:r>
              <a:rPr lang="en-US" altLang="zh-CN" sz="2400" dirty="0">
                <a:solidFill>
                  <a:srgbClr val="000000"/>
                </a:solidFill>
                <a:latin typeface="+mn-lt"/>
                <a:ea typeface="+mn-ea"/>
                <a:cs typeface="+mn-ea"/>
                <a:sym typeface="+mn-lt"/>
              </a:rPr>
              <a:t>《</a:t>
            </a:r>
            <a:r>
              <a:rPr lang="zh-CN" altLang="en-US" sz="2400" dirty="0">
                <a:solidFill>
                  <a:srgbClr val="000000"/>
                </a:solidFill>
                <a:latin typeface="+mn-lt"/>
                <a:ea typeface="+mn-ea"/>
                <a:cs typeface="+mn-ea"/>
                <a:sym typeface="+mn-lt"/>
              </a:rPr>
              <a:t>桃花源记</a:t>
            </a:r>
            <a:r>
              <a:rPr lang="en-US" altLang="zh-CN" sz="2400" dirty="0">
                <a:solidFill>
                  <a:srgbClr val="000000"/>
                </a:solidFill>
                <a:latin typeface="+mn-lt"/>
                <a:ea typeface="+mn-ea"/>
                <a:cs typeface="+mn-ea"/>
                <a:sym typeface="+mn-lt"/>
              </a:rPr>
              <a:t>》</a:t>
            </a:r>
            <a:r>
              <a:rPr lang="zh-CN" altLang="en-US" sz="2400" dirty="0">
                <a:solidFill>
                  <a:srgbClr val="000000"/>
                </a:solidFill>
                <a:latin typeface="+mn-lt"/>
                <a:ea typeface="+mn-ea"/>
                <a:cs typeface="+mn-ea"/>
                <a:sym typeface="+mn-lt"/>
              </a:rPr>
              <a:t>。</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图片 9"/>
          <p:cNvPicPr>
            <a:picLocks noChangeAspect="1" noChangeArrowheads="1"/>
          </p:cNvPicPr>
          <p:nvPr/>
        </p:nvPicPr>
        <p:blipFill>
          <a:blip r:embed="rId20"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图片 12"/>
          <p:cNvPicPr>
            <a:picLocks noChangeAspect="1" noChangeArrowheads="1"/>
          </p:cNvPicPr>
          <p:nvPr/>
        </p:nvPicPr>
        <p:blipFill>
          <a:blip r:embed="rId21"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4580" name="组合 1"/>
          <p:cNvGrpSpPr>
            <a:grpSpLocks/>
          </p:cNvGrpSpPr>
          <p:nvPr/>
        </p:nvGrpSpPr>
        <p:grpSpPr bwMode="auto">
          <a:xfrm>
            <a:off x="3030538" y="755650"/>
            <a:ext cx="3010441" cy="646331"/>
            <a:chOff x="4821585" y="271534"/>
            <a:chExt cx="2552094" cy="647443"/>
          </a:xfrm>
        </p:grpSpPr>
        <p:sp>
          <p:nvSpPr>
            <p:cNvPr id="24604" name="TextBox 76"/>
            <p:cNvSpPr txBox="1">
              <a:spLocks noChangeArrowheads="1"/>
            </p:cNvSpPr>
            <p:nvPr/>
          </p:nvSpPr>
          <p:spPr bwMode="auto">
            <a:xfrm>
              <a:off x="5301021" y="271534"/>
              <a:ext cx="2072658" cy="647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algn="ctr" eaLnBrk="1" hangingPunct="1">
                <a:buFont typeface="Arial" pitchFamily="34" charset="0"/>
                <a:buNone/>
              </a:pPr>
              <a:r>
                <a:rPr lang="zh-CN" altLang="en-US" sz="3600" b="1">
                  <a:solidFill>
                    <a:srgbClr val="000000"/>
                  </a:solidFill>
                  <a:latin typeface="+mn-lt"/>
                  <a:ea typeface="+mn-ea"/>
                  <a:cs typeface="+mn-ea"/>
                  <a:sym typeface="+mn-lt"/>
                </a:rPr>
                <a:t>研 读 课 文</a:t>
              </a:r>
            </a:p>
          </p:txBody>
        </p:sp>
        <p:sp>
          <p:nvSpPr>
            <p:cNvPr id="24605" name="Freeform 27"/>
            <p:cNvSpPr>
              <a:spLocks noEditPoints="1" noChangeArrowheads="1"/>
            </p:cNvSpPr>
            <p:nvPr/>
          </p:nvSpPr>
          <p:spPr bwMode="auto">
            <a:xfrm>
              <a:off x="4821585" y="370370"/>
              <a:ext cx="356081" cy="449556"/>
            </a:xfrm>
            <a:custGeom>
              <a:avLst/>
              <a:gdLst>
                <a:gd name="T0" fmla="*/ 2147483646 w 683"/>
                <a:gd name="T1" fmla="*/ 2147483646 h 601"/>
                <a:gd name="T2" fmla="*/ 2147483646 w 683"/>
                <a:gd name="T3" fmla="*/ 2147483646 h 601"/>
                <a:gd name="T4" fmla="*/ 2147483646 w 683"/>
                <a:gd name="T5" fmla="*/ 2147483646 h 601"/>
                <a:gd name="T6" fmla="*/ 2147483646 w 683"/>
                <a:gd name="T7" fmla="*/ 2147483646 h 601"/>
                <a:gd name="T8" fmla="*/ 2147483646 w 683"/>
                <a:gd name="T9" fmla="*/ 2147483646 h 601"/>
                <a:gd name="T10" fmla="*/ 2147483646 w 683"/>
                <a:gd name="T11" fmla="*/ 2147483646 h 601"/>
                <a:gd name="T12" fmla="*/ 2147483646 w 683"/>
                <a:gd name="T13" fmla="*/ 2147483646 h 601"/>
                <a:gd name="T14" fmla="*/ 2147483646 w 683"/>
                <a:gd name="T15" fmla="*/ 2147483646 h 601"/>
                <a:gd name="T16" fmla="*/ 2147483646 w 683"/>
                <a:gd name="T17" fmla="*/ 2147483646 h 601"/>
                <a:gd name="T18" fmla="*/ 2147483646 w 683"/>
                <a:gd name="T19" fmla="*/ 2147483646 h 601"/>
                <a:gd name="T20" fmla="*/ 2147483646 w 683"/>
                <a:gd name="T21" fmla="*/ 2147483646 h 601"/>
                <a:gd name="T22" fmla="*/ 2147483646 w 683"/>
                <a:gd name="T23" fmla="*/ 2147483646 h 601"/>
                <a:gd name="T24" fmla="*/ 2147483646 w 683"/>
                <a:gd name="T25" fmla="*/ 2147483646 h 601"/>
                <a:gd name="T26" fmla="*/ 2147483646 w 683"/>
                <a:gd name="T27" fmla="*/ 2147483646 h 601"/>
                <a:gd name="T28" fmla="*/ 2147483646 w 683"/>
                <a:gd name="T29" fmla="*/ 2147483646 h 601"/>
                <a:gd name="T30" fmla="*/ 2147483646 w 683"/>
                <a:gd name="T31" fmla="*/ 2147483646 h 601"/>
                <a:gd name="T32" fmla="*/ 2147483646 w 683"/>
                <a:gd name="T33" fmla="*/ 2147483646 h 601"/>
                <a:gd name="T34" fmla="*/ 2147483646 w 683"/>
                <a:gd name="T35" fmla="*/ 2147483646 h 601"/>
                <a:gd name="T36" fmla="*/ 2147483646 w 683"/>
                <a:gd name="T37" fmla="*/ 2147483646 h 601"/>
                <a:gd name="T38" fmla="*/ 2147483646 w 683"/>
                <a:gd name="T39" fmla="*/ 2147483646 h 601"/>
                <a:gd name="T40" fmla="*/ 2147483646 w 683"/>
                <a:gd name="T41" fmla="*/ 2147483646 h 601"/>
                <a:gd name="T42" fmla="*/ 2147483646 w 683"/>
                <a:gd name="T43" fmla="*/ 2147483646 h 601"/>
                <a:gd name="T44" fmla="*/ 2147483646 w 683"/>
                <a:gd name="T45" fmla="*/ 2147483646 h 601"/>
                <a:gd name="T46" fmla="*/ 2147483646 w 683"/>
                <a:gd name="T47" fmla="*/ 2147483646 h 601"/>
                <a:gd name="T48" fmla="*/ 2147483646 w 683"/>
                <a:gd name="T49" fmla="*/ 2147483646 h 601"/>
                <a:gd name="T50" fmla="*/ 2147483646 w 683"/>
                <a:gd name="T51" fmla="*/ 2147483646 h 601"/>
                <a:gd name="T52" fmla="*/ 2147483646 w 683"/>
                <a:gd name="T53" fmla="*/ 2147483646 h 601"/>
                <a:gd name="T54" fmla="*/ 2147483646 w 683"/>
                <a:gd name="T55" fmla="*/ 2147483646 h 601"/>
                <a:gd name="T56" fmla="*/ 2147483646 w 683"/>
                <a:gd name="T57" fmla="*/ 2147483646 h 601"/>
                <a:gd name="T58" fmla="*/ 2147483646 w 683"/>
                <a:gd name="T59" fmla="*/ 2147483646 h 601"/>
                <a:gd name="T60" fmla="*/ 2147483646 w 683"/>
                <a:gd name="T61" fmla="*/ 2147483646 h 601"/>
                <a:gd name="T62" fmla="*/ 2147483646 w 683"/>
                <a:gd name="T63" fmla="*/ 2147483646 h 601"/>
                <a:gd name="T64" fmla="*/ 2147483646 w 683"/>
                <a:gd name="T65" fmla="*/ 2147483646 h 601"/>
                <a:gd name="T66" fmla="*/ 2147483646 w 683"/>
                <a:gd name="T67" fmla="*/ 2147483646 h 601"/>
                <a:gd name="T68" fmla="*/ 2147483646 w 683"/>
                <a:gd name="T69" fmla="*/ 2147483646 h 601"/>
                <a:gd name="T70" fmla="*/ 2147483646 w 683"/>
                <a:gd name="T71" fmla="*/ 2147483646 h 601"/>
                <a:gd name="T72" fmla="*/ 2147483646 w 683"/>
                <a:gd name="T73" fmla="*/ 2147483646 h 601"/>
                <a:gd name="T74" fmla="*/ 2147483646 w 683"/>
                <a:gd name="T75" fmla="*/ 2147483646 h 601"/>
                <a:gd name="T76" fmla="*/ 2147483646 w 683"/>
                <a:gd name="T77" fmla="*/ 2147483646 h 601"/>
                <a:gd name="T78" fmla="*/ 2147483646 w 683"/>
                <a:gd name="T79" fmla="*/ 2147483646 h 601"/>
                <a:gd name="T80" fmla="*/ 2147483646 w 683"/>
                <a:gd name="T81" fmla="*/ 2147483646 h 601"/>
                <a:gd name="T82" fmla="*/ 2147483646 w 683"/>
                <a:gd name="T83" fmla="*/ 2147483646 h 601"/>
                <a:gd name="T84" fmla="*/ 2147483646 w 683"/>
                <a:gd name="T85" fmla="*/ 2147483646 h 601"/>
                <a:gd name="T86" fmla="*/ 2147483646 w 683"/>
                <a:gd name="T87" fmla="*/ 2147483646 h 601"/>
                <a:gd name="T88" fmla="*/ 2147483646 w 683"/>
                <a:gd name="T89" fmla="*/ 2147483646 h 601"/>
                <a:gd name="T90" fmla="*/ 2147483646 w 683"/>
                <a:gd name="T91" fmla="*/ 2147483646 h 601"/>
                <a:gd name="T92" fmla="*/ 2147483646 w 683"/>
                <a:gd name="T93" fmla="*/ 2147483646 h 601"/>
                <a:gd name="T94" fmla="*/ 2147483646 w 683"/>
                <a:gd name="T95" fmla="*/ 2147483646 h 601"/>
                <a:gd name="T96" fmla="*/ 2147483646 w 683"/>
                <a:gd name="T97" fmla="*/ 2147483646 h 601"/>
                <a:gd name="T98" fmla="*/ 2147483646 w 683"/>
                <a:gd name="T99" fmla="*/ 2147483646 h 601"/>
                <a:gd name="T100" fmla="*/ 2147483646 w 683"/>
                <a:gd name="T101" fmla="*/ 2147483646 h 601"/>
                <a:gd name="T102" fmla="*/ 2147483646 w 683"/>
                <a:gd name="T103" fmla="*/ 2147483646 h 601"/>
                <a:gd name="T104" fmla="*/ 2147483646 w 683"/>
                <a:gd name="T105" fmla="*/ 2147483646 h 6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83"/>
                <a:gd name="T160" fmla="*/ 0 h 601"/>
                <a:gd name="T161" fmla="*/ 683 w 683"/>
                <a:gd name="T162" fmla="*/ 601 h 60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83" h="601">
                  <a:moveTo>
                    <a:pt x="591" y="381"/>
                  </a:moveTo>
                  <a:lnTo>
                    <a:pt x="284" y="381"/>
                  </a:lnTo>
                  <a:cubicBezTo>
                    <a:pt x="284" y="385"/>
                    <a:pt x="283" y="389"/>
                    <a:pt x="282" y="392"/>
                  </a:cubicBezTo>
                  <a:lnTo>
                    <a:pt x="595" y="392"/>
                  </a:lnTo>
                  <a:cubicBezTo>
                    <a:pt x="593" y="389"/>
                    <a:pt x="592" y="385"/>
                    <a:pt x="591" y="381"/>
                  </a:cubicBezTo>
                  <a:close/>
                  <a:moveTo>
                    <a:pt x="589" y="359"/>
                  </a:moveTo>
                  <a:lnTo>
                    <a:pt x="285" y="359"/>
                  </a:lnTo>
                  <a:cubicBezTo>
                    <a:pt x="285" y="363"/>
                    <a:pt x="285" y="367"/>
                    <a:pt x="285" y="371"/>
                  </a:cubicBezTo>
                  <a:lnTo>
                    <a:pt x="589" y="371"/>
                  </a:lnTo>
                  <a:cubicBezTo>
                    <a:pt x="588" y="367"/>
                    <a:pt x="588" y="363"/>
                    <a:pt x="589" y="359"/>
                  </a:cubicBezTo>
                  <a:close/>
                  <a:moveTo>
                    <a:pt x="595" y="338"/>
                  </a:moveTo>
                  <a:lnTo>
                    <a:pt x="282" y="338"/>
                  </a:lnTo>
                  <a:cubicBezTo>
                    <a:pt x="283" y="342"/>
                    <a:pt x="284" y="345"/>
                    <a:pt x="284" y="349"/>
                  </a:cubicBezTo>
                  <a:lnTo>
                    <a:pt x="591" y="349"/>
                  </a:lnTo>
                  <a:cubicBezTo>
                    <a:pt x="592" y="345"/>
                    <a:pt x="593" y="341"/>
                    <a:pt x="595" y="338"/>
                  </a:cubicBezTo>
                  <a:close/>
                  <a:moveTo>
                    <a:pt x="269" y="324"/>
                  </a:moveTo>
                  <a:lnTo>
                    <a:pt x="269" y="408"/>
                  </a:lnTo>
                  <a:lnTo>
                    <a:pt x="607" y="408"/>
                  </a:lnTo>
                  <a:lnTo>
                    <a:pt x="607" y="432"/>
                  </a:lnTo>
                  <a:lnTo>
                    <a:pt x="261" y="432"/>
                  </a:lnTo>
                  <a:cubicBezTo>
                    <a:pt x="251" y="432"/>
                    <a:pt x="242" y="425"/>
                    <a:pt x="242" y="416"/>
                  </a:cubicBezTo>
                  <a:lnTo>
                    <a:pt x="242" y="316"/>
                  </a:lnTo>
                  <a:cubicBezTo>
                    <a:pt x="242" y="307"/>
                    <a:pt x="251" y="300"/>
                    <a:pt x="261" y="300"/>
                  </a:cubicBezTo>
                  <a:lnTo>
                    <a:pt x="607" y="300"/>
                  </a:lnTo>
                  <a:lnTo>
                    <a:pt x="607" y="324"/>
                  </a:lnTo>
                  <a:lnTo>
                    <a:pt x="269" y="324"/>
                  </a:lnTo>
                  <a:close/>
                  <a:moveTo>
                    <a:pt x="367" y="56"/>
                  </a:moveTo>
                  <a:cubicBezTo>
                    <a:pt x="354" y="55"/>
                    <a:pt x="348" y="48"/>
                    <a:pt x="345" y="39"/>
                  </a:cubicBezTo>
                  <a:cubicBezTo>
                    <a:pt x="342" y="31"/>
                    <a:pt x="343" y="26"/>
                    <a:pt x="343" y="18"/>
                  </a:cubicBezTo>
                  <a:cubicBezTo>
                    <a:pt x="342" y="8"/>
                    <a:pt x="336" y="5"/>
                    <a:pt x="335" y="3"/>
                  </a:cubicBezTo>
                  <a:cubicBezTo>
                    <a:pt x="335" y="2"/>
                    <a:pt x="337" y="1"/>
                    <a:pt x="341" y="1"/>
                  </a:cubicBezTo>
                  <a:cubicBezTo>
                    <a:pt x="344" y="1"/>
                    <a:pt x="347" y="0"/>
                    <a:pt x="350" y="1"/>
                  </a:cubicBezTo>
                  <a:cubicBezTo>
                    <a:pt x="356" y="1"/>
                    <a:pt x="365" y="2"/>
                    <a:pt x="366" y="2"/>
                  </a:cubicBezTo>
                  <a:cubicBezTo>
                    <a:pt x="385" y="6"/>
                    <a:pt x="409" y="16"/>
                    <a:pt x="411" y="39"/>
                  </a:cubicBezTo>
                  <a:cubicBezTo>
                    <a:pt x="413" y="49"/>
                    <a:pt x="412" y="61"/>
                    <a:pt x="402" y="65"/>
                  </a:cubicBezTo>
                  <a:cubicBezTo>
                    <a:pt x="395" y="55"/>
                    <a:pt x="378" y="57"/>
                    <a:pt x="367" y="56"/>
                  </a:cubicBezTo>
                  <a:close/>
                  <a:moveTo>
                    <a:pt x="394" y="102"/>
                  </a:moveTo>
                  <a:cubicBezTo>
                    <a:pt x="385" y="99"/>
                    <a:pt x="378" y="99"/>
                    <a:pt x="366" y="105"/>
                  </a:cubicBezTo>
                  <a:cubicBezTo>
                    <a:pt x="342" y="116"/>
                    <a:pt x="331" y="144"/>
                    <a:pt x="333" y="169"/>
                  </a:cubicBezTo>
                  <a:cubicBezTo>
                    <a:pt x="334" y="186"/>
                    <a:pt x="341" y="205"/>
                    <a:pt x="353" y="218"/>
                  </a:cubicBezTo>
                  <a:cubicBezTo>
                    <a:pt x="349" y="207"/>
                    <a:pt x="346" y="195"/>
                    <a:pt x="345" y="184"/>
                  </a:cubicBezTo>
                  <a:cubicBezTo>
                    <a:pt x="343" y="154"/>
                    <a:pt x="354" y="121"/>
                    <a:pt x="380" y="107"/>
                  </a:cubicBezTo>
                  <a:cubicBezTo>
                    <a:pt x="385" y="105"/>
                    <a:pt x="390" y="103"/>
                    <a:pt x="394" y="102"/>
                  </a:cubicBezTo>
                  <a:close/>
                  <a:moveTo>
                    <a:pt x="486" y="87"/>
                  </a:moveTo>
                  <a:cubicBezTo>
                    <a:pt x="519" y="102"/>
                    <a:pt x="539" y="139"/>
                    <a:pt x="537" y="182"/>
                  </a:cubicBezTo>
                  <a:cubicBezTo>
                    <a:pt x="533" y="239"/>
                    <a:pt x="490" y="285"/>
                    <a:pt x="441" y="285"/>
                  </a:cubicBezTo>
                  <a:cubicBezTo>
                    <a:pt x="435" y="285"/>
                    <a:pt x="429" y="280"/>
                    <a:pt x="424" y="278"/>
                  </a:cubicBezTo>
                  <a:cubicBezTo>
                    <a:pt x="418" y="280"/>
                    <a:pt x="412" y="285"/>
                    <a:pt x="406" y="285"/>
                  </a:cubicBezTo>
                  <a:cubicBezTo>
                    <a:pt x="357" y="285"/>
                    <a:pt x="315" y="239"/>
                    <a:pt x="311" y="182"/>
                  </a:cubicBezTo>
                  <a:cubicBezTo>
                    <a:pt x="308" y="139"/>
                    <a:pt x="329" y="102"/>
                    <a:pt x="361" y="87"/>
                  </a:cubicBezTo>
                  <a:cubicBezTo>
                    <a:pt x="385" y="75"/>
                    <a:pt x="397" y="79"/>
                    <a:pt x="417" y="88"/>
                  </a:cubicBezTo>
                  <a:cubicBezTo>
                    <a:pt x="415" y="72"/>
                    <a:pt x="414" y="48"/>
                    <a:pt x="430" y="30"/>
                  </a:cubicBezTo>
                  <a:cubicBezTo>
                    <a:pt x="434" y="28"/>
                    <a:pt x="443" y="32"/>
                    <a:pt x="443" y="40"/>
                  </a:cubicBezTo>
                  <a:cubicBezTo>
                    <a:pt x="430" y="55"/>
                    <a:pt x="429" y="76"/>
                    <a:pt x="429" y="88"/>
                  </a:cubicBezTo>
                  <a:cubicBezTo>
                    <a:pt x="450" y="79"/>
                    <a:pt x="462" y="75"/>
                    <a:pt x="486" y="87"/>
                  </a:cubicBezTo>
                  <a:close/>
                  <a:moveTo>
                    <a:pt x="237" y="540"/>
                  </a:moveTo>
                  <a:lnTo>
                    <a:pt x="635" y="540"/>
                  </a:lnTo>
                  <a:cubicBezTo>
                    <a:pt x="635" y="544"/>
                    <a:pt x="636" y="549"/>
                    <a:pt x="637" y="553"/>
                  </a:cubicBezTo>
                  <a:lnTo>
                    <a:pt x="231" y="553"/>
                  </a:lnTo>
                  <a:cubicBezTo>
                    <a:pt x="234" y="549"/>
                    <a:pt x="236" y="545"/>
                    <a:pt x="237" y="540"/>
                  </a:cubicBezTo>
                  <a:close/>
                  <a:moveTo>
                    <a:pt x="239" y="515"/>
                  </a:moveTo>
                  <a:lnTo>
                    <a:pt x="634" y="515"/>
                  </a:lnTo>
                  <a:cubicBezTo>
                    <a:pt x="634" y="520"/>
                    <a:pt x="634" y="524"/>
                    <a:pt x="634" y="528"/>
                  </a:cubicBezTo>
                  <a:lnTo>
                    <a:pt x="239" y="528"/>
                  </a:lnTo>
                  <a:cubicBezTo>
                    <a:pt x="240" y="524"/>
                    <a:pt x="240" y="520"/>
                    <a:pt x="239" y="515"/>
                  </a:cubicBezTo>
                  <a:close/>
                  <a:moveTo>
                    <a:pt x="231" y="491"/>
                  </a:moveTo>
                  <a:lnTo>
                    <a:pt x="637" y="491"/>
                  </a:lnTo>
                  <a:cubicBezTo>
                    <a:pt x="636" y="495"/>
                    <a:pt x="635" y="499"/>
                    <a:pt x="635" y="504"/>
                  </a:cubicBezTo>
                  <a:lnTo>
                    <a:pt x="237" y="504"/>
                  </a:lnTo>
                  <a:cubicBezTo>
                    <a:pt x="236" y="499"/>
                    <a:pt x="234" y="495"/>
                    <a:pt x="231" y="491"/>
                  </a:cubicBezTo>
                  <a:close/>
                  <a:moveTo>
                    <a:pt x="652" y="475"/>
                  </a:moveTo>
                  <a:lnTo>
                    <a:pt x="652" y="570"/>
                  </a:lnTo>
                  <a:lnTo>
                    <a:pt x="219" y="570"/>
                  </a:lnTo>
                  <a:lnTo>
                    <a:pt x="219" y="598"/>
                  </a:lnTo>
                  <a:lnTo>
                    <a:pt x="662" y="598"/>
                  </a:lnTo>
                  <a:cubicBezTo>
                    <a:pt x="674" y="598"/>
                    <a:pt x="683" y="590"/>
                    <a:pt x="683" y="580"/>
                  </a:cubicBezTo>
                  <a:lnTo>
                    <a:pt x="683" y="465"/>
                  </a:lnTo>
                  <a:cubicBezTo>
                    <a:pt x="683" y="455"/>
                    <a:pt x="674" y="447"/>
                    <a:pt x="662" y="447"/>
                  </a:cubicBezTo>
                  <a:lnTo>
                    <a:pt x="219" y="447"/>
                  </a:lnTo>
                  <a:lnTo>
                    <a:pt x="219" y="475"/>
                  </a:lnTo>
                  <a:lnTo>
                    <a:pt x="652" y="475"/>
                  </a:lnTo>
                  <a:close/>
                  <a:moveTo>
                    <a:pt x="223" y="189"/>
                  </a:moveTo>
                  <a:lnTo>
                    <a:pt x="93" y="543"/>
                  </a:lnTo>
                  <a:cubicBezTo>
                    <a:pt x="97" y="545"/>
                    <a:pt x="100" y="547"/>
                    <a:pt x="103" y="549"/>
                  </a:cubicBezTo>
                  <a:lnTo>
                    <a:pt x="236" y="188"/>
                  </a:lnTo>
                  <a:cubicBezTo>
                    <a:pt x="232" y="189"/>
                    <a:pt x="228" y="189"/>
                    <a:pt x="223" y="189"/>
                  </a:cubicBezTo>
                  <a:close/>
                  <a:moveTo>
                    <a:pt x="201" y="183"/>
                  </a:moveTo>
                  <a:lnTo>
                    <a:pt x="72" y="534"/>
                  </a:lnTo>
                  <a:cubicBezTo>
                    <a:pt x="76" y="535"/>
                    <a:pt x="79" y="537"/>
                    <a:pt x="83" y="538"/>
                  </a:cubicBezTo>
                  <a:lnTo>
                    <a:pt x="213" y="187"/>
                  </a:lnTo>
                  <a:cubicBezTo>
                    <a:pt x="209" y="186"/>
                    <a:pt x="205" y="185"/>
                    <a:pt x="201" y="183"/>
                  </a:cubicBezTo>
                  <a:close/>
                  <a:moveTo>
                    <a:pt x="183" y="168"/>
                  </a:moveTo>
                  <a:lnTo>
                    <a:pt x="50" y="529"/>
                  </a:lnTo>
                  <a:cubicBezTo>
                    <a:pt x="53" y="530"/>
                    <a:pt x="57" y="531"/>
                    <a:pt x="62" y="531"/>
                  </a:cubicBezTo>
                  <a:lnTo>
                    <a:pt x="192" y="177"/>
                  </a:lnTo>
                  <a:cubicBezTo>
                    <a:pt x="189" y="175"/>
                    <a:pt x="185" y="172"/>
                    <a:pt x="183" y="168"/>
                  </a:cubicBezTo>
                  <a:close/>
                  <a:moveTo>
                    <a:pt x="31" y="537"/>
                  </a:moveTo>
                  <a:lnTo>
                    <a:pt x="114" y="568"/>
                  </a:lnTo>
                  <a:lnTo>
                    <a:pt x="256" y="183"/>
                  </a:lnTo>
                  <a:lnTo>
                    <a:pt x="280" y="192"/>
                  </a:lnTo>
                  <a:lnTo>
                    <a:pt x="135" y="585"/>
                  </a:lnTo>
                  <a:cubicBezTo>
                    <a:pt x="131" y="595"/>
                    <a:pt x="121" y="601"/>
                    <a:pt x="112" y="597"/>
                  </a:cubicBezTo>
                  <a:lnTo>
                    <a:pt x="13" y="561"/>
                  </a:lnTo>
                  <a:cubicBezTo>
                    <a:pt x="4" y="558"/>
                    <a:pt x="0" y="547"/>
                    <a:pt x="4" y="536"/>
                  </a:cubicBezTo>
                  <a:lnTo>
                    <a:pt x="149" y="144"/>
                  </a:lnTo>
                  <a:lnTo>
                    <a:pt x="173" y="152"/>
                  </a:lnTo>
                  <a:lnTo>
                    <a:pt x="31" y="537"/>
                  </a:ln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24581" name="TextBox 8"/>
          <p:cNvSpPr txBox="1">
            <a:spLocks noChangeArrowheads="1"/>
          </p:cNvSpPr>
          <p:nvPr/>
        </p:nvSpPr>
        <p:spPr bwMode="auto">
          <a:xfrm>
            <a:off x="381000" y="1854200"/>
            <a:ext cx="76501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2400">
                <a:solidFill>
                  <a:srgbClr val="C00000"/>
                </a:solidFill>
                <a:latin typeface="+mn-lt"/>
                <a:ea typeface="+mn-ea"/>
                <a:cs typeface="+mn-ea"/>
                <a:sym typeface="+mn-lt"/>
              </a:rPr>
              <a:t>1.</a:t>
            </a:r>
            <a:r>
              <a:rPr lang="zh-CN" altLang="zh-CN" sz="2400">
                <a:solidFill>
                  <a:srgbClr val="C00000"/>
                </a:solidFill>
                <a:latin typeface="+mn-lt"/>
                <a:ea typeface="+mn-ea"/>
                <a:cs typeface="+mn-ea"/>
                <a:sym typeface="+mn-lt"/>
              </a:rPr>
              <a:t>桃花源给大家留下了怎样的印象？请用几个词概括。</a:t>
            </a:r>
          </a:p>
        </p:txBody>
      </p:sp>
      <p:sp>
        <p:nvSpPr>
          <p:cNvPr id="24582" name="TextBox 10"/>
          <p:cNvSpPr txBox="1">
            <a:spLocks noChangeArrowheads="1"/>
          </p:cNvSpPr>
          <p:nvPr/>
        </p:nvSpPr>
        <p:spPr bwMode="auto">
          <a:xfrm>
            <a:off x="7504113" y="2249488"/>
            <a:ext cx="184731"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endParaRPr lang="zh-CN" altLang="en-US" sz="2400" noProof="1">
              <a:latin typeface="+mn-lt"/>
              <a:ea typeface="+mn-ea"/>
              <a:cs typeface="+mn-ea"/>
              <a:sym typeface="+mn-lt"/>
            </a:endParaRPr>
          </a:p>
        </p:txBody>
      </p:sp>
      <p:grpSp>
        <p:nvGrpSpPr>
          <p:cNvPr id="24583" name="组合 13"/>
          <p:cNvGrpSpPr>
            <a:grpSpLocks/>
          </p:cNvGrpSpPr>
          <p:nvPr>
            <p:custDataLst>
              <p:tags r:id="rId1"/>
            </p:custDataLst>
          </p:nvPr>
        </p:nvGrpSpPr>
        <p:grpSpPr bwMode="auto">
          <a:xfrm>
            <a:off x="908050" y="2867025"/>
            <a:ext cx="1565275" cy="2044700"/>
            <a:chOff x="1280390" y="1791190"/>
            <a:chExt cx="1565094" cy="2044690"/>
          </a:xfrm>
        </p:grpSpPr>
        <p:sp>
          <p:nvSpPr>
            <p:cNvPr id="15" name="同心圆 14"/>
            <p:cNvSpPr/>
            <p:nvPr>
              <p:custDataLst>
                <p:tags r:id="rId14"/>
              </p:custDataLst>
            </p:nvPr>
          </p:nvSpPr>
          <p:spPr>
            <a:xfrm>
              <a:off x="1280390" y="2270613"/>
              <a:ext cx="1565094" cy="1565267"/>
            </a:xfrm>
            <a:prstGeom prst="donut">
              <a:avLst>
                <a:gd name="adj" fmla="val 9088"/>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tx1"/>
                </a:solidFill>
                <a:cs typeface="+mn-ea"/>
                <a:sym typeface="+mn-lt"/>
              </a:endParaRPr>
            </a:p>
          </p:txBody>
        </p:sp>
        <p:sp>
          <p:nvSpPr>
            <p:cNvPr id="16" name="椭圆 15"/>
            <p:cNvSpPr/>
            <p:nvPr>
              <p:custDataLst>
                <p:tags r:id="rId15"/>
              </p:custDataLst>
            </p:nvPr>
          </p:nvSpPr>
          <p:spPr>
            <a:xfrm>
              <a:off x="1418487" y="2408725"/>
              <a:ext cx="1288901" cy="12890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endParaRPr lang="zh-CN" altLang="en-US" dirty="0">
                <a:solidFill>
                  <a:schemeClr val="tx1"/>
                </a:solidFill>
                <a:cs typeface="+mn-ea"/>
                <a:sym typeface="+mn-lt"/>
              </a:endParaRPr>
            </a:p>
          </p:txBody>
        </p:sp>
        <p:sp>
          <p:nvSpPr>
            <p:cNvPr id="17" name="椭圆 16"/>
            <p:cNvSpPr/>
            <p:nvPr>
              <p:custDataLst>
                <p:tags r:id="rId16"/>
              </p:custDataLst>
            </p:nvPr>
          </p:nvSpPr>
          <p:spPr>
            <a:xfrm>
              <a:off x="2105795" y="2545249"/>
              <a:ext cx="122224" cy="1222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tx1"/>
                </a:solidFill>
                <a:cs typeface="+mn-ea"/>
                <a:sym typeface="+mn-lt"/>
              </a:endParaRPr>
            </a:p>
          </p:txBody>
        </p:sp>
        <p:sp>
          <p:nvSpPr>
            <p:cNvPr id="18" name="任意多边形 17"/>
            <p:cNvSpPr/>
            <p:nvPr>
              <p:custDataLst>
                <p:tags r:id="rId17"/>
              </p:custDataLst>
            </p:nvPr>
          </p:nvSpPr>
          <p:spPr>
            <a:xfrm rot="20406669">
              <a:off x="2004206" y="1791190"/>
              <a:ext cx="596831" cy="790571"/>
            </a:xfrm>
            <a:custGeom>
              <a:avLst/>
              <a:gdLst>
                <a:gd name="connsiteX0" fmla="*/ 0 w 1267790"/>
                <a:gd name="connsiteY0" fmla="*/ 1521210 h 1562485"/>
                <a:gd name="connsiteX1" fmla="*/ 352425 w 1267790"/>
                <a:gd name="connsiteY1" fmla="*/ 1108460 h 1562485"/>
                <a:gd name="connsiteX2" fmla="*/ 625475 w 1267790"/>
                <a:gd name="connsiteY2" fmla="*/ 660785 h 1562485"/>
                <a:gd name="connsiteX3" fmla="*/ 793750 w 1267790"/>
                <a:gd name="connsiteY3" fmla="*/ 219460 h 1562485"/>
                <a:gd name="connsiteX4" fmla="*/ 936625 w 1267790"/>
                <a:gd name="connsiteY4" fmla="*/ 63885 h 1562485"/>
                <a:gd name="connsiteX5" fmla="*/ 1165225 w 1267790"/>
                <a:gd name="connsiteY5" fmla="*/ 385 h 1562485"/>
                <a:gd name="connsiteX6" fmla="*/ 1266825 w 1267790"/>
                <a:gd name="connsiteY6" fmla="*/ 89285 h 1562485"/>
                <a:gd name="connsiteX7" fmla="*/ 1193800 w 1267790"/>
                <a:gd name="connsiteY7" fmla="*/ 270260 h 1562485"/>
                <a:gd name="connsiteX8" fmla="*/ 866775 w 1267790"/>
                <a:gd name="connsiteY8" fmla="*/ 498860 h 1562485"/>
                <a:gd name="connsiteX9" fmla="*/ 536575 w 1267790"/>
                <a:gd name="connsiteY9" fmla="*/ 689360 h 1562485"/>
                <a:gd name="connsiteX10" fmla="*/ 269875 w 1267790"/>
                <a:gd name="connsiteY10" fmla="*/ 946535 h 1562485"/>
                <a:gd name="connsiteX11" fmla="*/ 69850 w 1267790"/>
                <a:gd name="connsiteY11" fmla="*/ 1432310 h 1562485"/>
                <a:gd name="connsiteX12" fmla="*/ 47625 w 1267790"/>
                <a:gd name="connsiteY12" fmla="*/ 1562485 h 1562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67790" h="1562485">
                  <a:moveTo>
                    <a:pt x="0" y="1521210"/>
                  </a:moveTo>
                  <a:cubicBezTo>
                    <a:pt x="124089" y="1386537"/>
                    <a:pt x="248179" y="1251864"/>
                    <a:pt x="352425" y="1108460"/>
                  </a:cubicBezTo>
                  <a:cubicBezTo>
                    <a:pt x="456671" y="965056"/>
                    <a:pt x="551921" y="808952"/>
                    <a:pt x="625475" y="660785"/>
                  </a:cubicBezTo>
                  <a:cubicBezTo>
                    <a:pt x="699029" y="512618"/>
                    <a:pt x="741892" y="318943"/>
                    <a:pt x="793750" y="219460"/>
                  </a:cubicBezTo>
                  <a:cubicBezTo>
                    <a:pt x="845608" y="119977"/>
                    <a:pt x="874713" y="100397"/>
                    <a:pt x="936625" y="63885"/>
                  </a:cubicBezTo>
                  <a:cubicBezTo>
                    <a:pt x="998537" y="27373"/>
                    <a:pt x="1110192" y="-3848"/>
                    <a:pt x="1165225" y="385"/>
                  </a:cubicBezTo>
                  <a:cubicBezTo>
                    <a:pt x="1220258" y="4618"/>
                    <a:pt x="1262063" y="44306"/>
                    <a:pt x="1266825" y="89285"/>
                  </a:cubicBezTo>
                  <a:cubicBezTo>
                    <a:pt x="1271587" y="134264"/>
                    <a:pt x="1260475" y="201997"/>
                    <a:pt x="1193800" y="270260"/>
                  </a:cubicBezTo>
                  <a:cubicBezTo>
                    <a:pt x="1127125" y="338522"/>
                    <a:pt x="976313" y="429010"/>
                    <a:pt x="866775" y="498860"/>
                  </a:cubicBezTo>
                  <a:cubicBezTo>
                    <a:pt x="757238" y="568710"/>
                    <a:pt x="636058" y="614747"/>
                    <a:pt x="536575" y="689360"/>
                  </a:cubicBezTo>
                  <a:cubicBezTo>
                    <a:pt x="437092" y="763972"/>
                    <a:pt x="347662" y="822710"/>
                    <a:pt x="269875" y="946535"/>
                  </a:cubicBezTo>
                  <a:cubicBezTo>
                    <a:pt x="192088" y="1070360"/>
                    <a:pt x="106892" y="1329652"/>
                    <a:pt x="69850" y="1432310"/>
                  </a:cubicBezTo>
                  <a:cubicBezTo>
                    <a:pt x="32808" y="1534968"/>
                    <a:pt x="40216" y="1548726"/>
                    <a:pt x="47625" y="1562485"/>
                  </a:cubicBezTo>
                </a:path>
              </a:pathLst>
            </a:custGeom>
            <a:noFill/>
            <a:ln w="222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tx1"/>
                </a:solidFill>
                <a:cs typeface="+mn-ea"/>
                <a:sym typeface="+mn-lt"/>
              </a:endParaRPr>
            </a:p>
          </p:txBody>
        </p:sp>
        <p:sp>
          <p:nvSpPr>
            <p:cNvPr id="19" name="任意多边形 18"/>
            <p:cNvSpPr/>
            <p:nvPr>
              <p:custDataLst>
                <p:tags r:id="rId18"/>
              </p:custDataLst>
            </p:nvPr>
          </p:nvSpPr>
          <p:spPr>
            <a:xfrm>
              <a:off x="2123256" y="1826115"/>
              <a:ext cx="701594" cy="835021"/>
            </a:xfrm>
            <a:custGeom>
              <a:avLst/>
              <a:gdLst>
                <a:gd name="connsiteX0" fmla="*/ 0 w 1267790"/>
                <a:gd name="connsiteY0" fmla="*/ 1521210 h 1562485"/>
                <a:gd name="connsiteX1" fmla="*/ 352425 w 1267790"/>
                <a:gd name="connsiteY1" fmla="*/ 1108460 h 1562485"/>
                <a:gd name="connsiteX2" fmla="*/ 625475 w 1267790"/>
                <a:gd name="connsiteY2" fmla="*/ 660785 h 1562485"/>
                <a:gd name="connsiteX3" fmla="*/ 793750 w 1267790"/>
                <a:gd name="connsiteY3" fmla="*/ 219460 h 1562485"/>
                <a:gd name="connsiteX4" fmla="*/ 936625 w 1267790"/>
                <a:gd name="connsiteY4" fmla="*/ 63885 h 1562485"/>
                <a:gd name="connsiteX5" fmla="*/ 1165225 w 1267790"/>
                <a:gd name="connsiteY5" fmla="*/ 385 h 1562485"/>
                <a:gd name="connsiteX6" fmla="*/ 1266825 w 1267790"/>
                <a:gd name="connsiteY6" fmla="*/ 89285 h 1562485"/>
                <a:gd name="connsiteX7" fmla="*/ 1193800 w 1267790"/>
                <a:gd name="connsiteY7" fmla="*/ 270260 h 1562485"/>
                <a:gd name="connsiteX8" fmla="*/ 866775 w 1267790"/>
                <a:gd name="connsiteY8" fmla="*/ 498860 h 1562485"/>
                <a:gd name="connsiteX9" fmla="*/ 536575 w 1267790"/>
                <a:gd name="connsiteY9" fmla="*/ 689360 h 1562485"/>
                <a:gd name="connsiteX10" fmla="*/ 269875 w 1267790"/>
                <a:gd name="connsiteY10" fmla="*/ 946535 h 1562485"/>
                <a:gd name="connsiteX11" fmla="*/ 69850 w 1267790"/>
                <a:gd name="connsiteY11" fmla="*/ 1432310 h 1562485"/>
                <a:gd name="connsiteX12" fmla="*/ 47625 w 1267790"/>
                <a:gd name="connsiteY12" fmla="*/ 1562485 h 1562485"/>
                <a:gd name="connsiteX0-1" fmla="*/ 0 w 1267790"/>
                <a:gd name="connsiteY0-2" fmla="*/ 1521210 h 1570105"/>
                <a:gd name="connsiteX1-3" fmla="*/ 352425 w 1267790"/>
                <a:gd name="connsiteY1-4" fmla="*/ 1108460 h 1570105"/>
                <a:gd name="connsiteX2-5" fmla="*/ 625475 w 1267790"/>
                <a:gd name="connsiteY2-6" fmla="*/ 660785 h 1570105"/>
                <a:gd name="connsiteX3-7" fmla="*/ 793750 w 1267790"/>
                <a:gd name="connsiteY3-8" fmla="*/ 219460 h 1570105"/>
                <a:gd name="connsiteX4-9" fmla="*/ 936625 w 1267790"/>
                <a:gd name="connsiteY4-10" fmla="*/ 63885 h 1570105"/>
                <a:gd name="connsiteX5-11" fmla="*/ 1165225 w 1267790"/>
                <a:gd name="connsiteY5-12" fmla="*/ 385 h 1570105"/>
                <a:gd name="connsiteX6-13" fmla="*/ 1266825 w 1267790"/>
                <a:gd name="connsiteY6-14" fmla="*/ 89285 h 1570105"/>
                <a:gd name="connsiteX7-15" fmla="*/ 1193800 w 1267790"/>
                <a:gd name="connsiteY7-16" fmla="*/ 270260 h 1570105"/>
                <a:gd name="connsiteX8-17" fmla="*/ 866775 w 1267790"/>
                <a:gd name="connsiteY8-18" fmla="*/ 498860 h 1570105"/>
                <a:gd name="connsiteX9-19" fmla="*/ 536575 w 1267790"/>
                <a:gd name="connsiteY9-20" fmla="*/ 689360 h 1570105"/>
                <a:gd name="connsiteX10-21" fmla="*/ 269875 w 1267790"/>
                <a:gd name="connsiteY10-22" fmla="*/ 946535 h 1570105"/>
                <a:gd name="connsiteX11-23" fmla="*/ 69850 w 1267790"/>
                <a:gd name="connsiteY11-24" fmla="*/ 1432310 h 1570105"/>
                <a:gd name="connsiteX12-25" fmla="*/ 9525 w 1267790"/>
                <a:gd name="connsiteY12-26" fmla="*/ 1570105 h 1570105"/>
                <a:gd name="connsiteX0-27" fmla="*/ 0 w 1267790"/>
                <a:gd name="connsiteY0-28" fmla="*/ 1521210 h 1560580"/>
                <a:gd name="connsiteX1-29" fmla="*/ 352425 w 1267790"/>
                <a:gd name="connsiteY1-30" fmla="*/ 1108460 h 1560580"/>
                <a:gd name="connsiteX2-31" fmla="*/ 625475 w 1267790"/>
                <a:gd name="connsiteY2-32" fmla="*/ 660785 h 1560580"/>
                <a:gd name="connsiteX3-33" fmla="*/ 793750 w 1267790"/>
                <a:gd name="connsiteY3-34" fmla="*/ 219460 h 1560580"/>
                <a:gd name="connsiteX4-35" fmla="*/ 936625 w 1267790"/>
                <a:gd name="connsiteY4-36" fmla="*/ 63885 h 1560580"/>
                <a:gd name="connsiteX5-37" fmla="*/ 1165225 w 1267790"/>
                <a:gd name="connsiteY5-38" fmla="*/ 385 h 1560580"/>
                <a:gd name="connsiteX6-39" fmla="*/ 1266825 w 1267790"/>
                <a:gd name="connsiteY6-40" fmla="*/ 89285 h 1560580"/>
                <a:gd name="connsiteX7-41" fmla="*/ 1193800 w 1267790"/>
                <a:gd name="connsiteY7-42" fmla="*/ 270260 h 1560580"/>
                <a:gd name="connsiteX8-43" fmla="*/ 866775 w 1267790"/>
                <a:gd name="connsiteY8-44" fmla="*/ 498860 h 1560580"/>
                <a:gd name="connsiteX9-45" fmla="*/ 536575 w 1267790"/>
                <a:gd name="connsiteY9-46" fmla="*/ 689360 h 1560580"/>
                <a:gd name="connsiteX10-47" fmla="*/ 269875 w 1267790"/>
                <a:gd name="connsiteY10-48" fmla="*/ 946535 h 1560580"/>
                <a:gd name="connsiteX11-49" fmla="*/ 69850 w 1267790"/>
                <a:gd name="connsiteY11-50" fmla="*/ 1432310 h 1560580"/>
                <a:gd name="connsiteX12-51" fmla="*/ 33338 w 1267790"/>
                <a:gd name="connsiteY12-52" fmla="*/ 1560580 h 1560580"/>
                <a:gd name="connsiteX0-53" fmla="*/ 0 w 1267790"/>
                <a:gd name="connsiteY0-54" fmla="*/ 1521210 h 1560580"/>
                <a:gd name="connsiteX1-55" fmla="*/ 352425 w 1267790"/>
                <a:gd name="connsiteY1-56" fmla="*/ 1108460 h 1560580"/>
                <a:gd name="connsiteX2-57" fmla="*/ 625475 w 1267790"/>
                <a:gd name="connsiteY2-58" fmla="*/ 660785 h 1560580"/>
                <a:gd name="connsiteX3-59" fmla="*/ 793750 w 1267790"/>
                <a:gd name="connsiteY3-60" fmla="*/ 219460 h 1560580"/>
                <a:gd name="connsiteX4-61" fmla="*/ 936625 w 1267790"/>
                <a:gd name="connsiteY4-62" fmla="*/ 63885 h 1560580"/>
                <a:gd name="connsiteX5-63" fmla="*/ 1165225 w 1267790"/>
                <a:gd name="connsiteY5-64" fmla="*/ 385 h 1560580"/>
                <a:gd name="connsiteX6-65" fmla="*/ 1266825 w 1267790"/>
                <a:gd name="connsiteY6-66" fmla="*/ 89285 h 1560580"/>
                <a:gd name="connsiteX7-67" fmla="*/ 1193800 w 1267790"/>
                <a:gd name="connsiteY7-68" fmla="*/ 270260 h 1560580"/>
                <a:gd name="connsiteX8-69" fmla="*/ 866775 w 1267790"/>
                <a:gd name="connsiteY8-70" fmla="*/ 498860 h 1560580"/>
                <a:gd name="connsiteX9-71" fmla="*/ 536575 w 1267790"/>
                <a:gd name="connsiteY9-72" fmla="*/ 689360 h 1560580"/>
                <a:gd name="connsiteX10-73" fmla="*/ 269875 w 1267790"/>
                <a:gd name="connsiteY10-74" fmla="*/ 946535 h 1560580"/>
                <a:gd name="connsiteX11-75" fmla="*/ 69850 w 1267790"/>
                <a:gd name="connsiteY11-76" fmla="*/ 1432310 h 1560580"/>
                <a:gd name="connsiteX12-77" fmla="*/ 33338 w 1267790"/>
                <a:gd name="connsiteY12-78" fmla="*/ 1560580 h 1560580"/>
                <a:gd name="connsiteX0-79" fmla="*/ 0 w 1274934"/>
                <a:gd name="connsiteY0-80" fmla="*/ 1542641 h 1560580"/>
                <a:gd name="connsiteX1-81" fmla="*/ 359569 w 1274934"/>
                <a:gd name="connsiteY1-82" fmla="*/ 1108460 h 1560580"/>
                <a:gd name="connsiteX2-83" fmla="*/ 632619 w 1274934"/>
                <a:gd name="connsiteY2-84" fmla="*/ 660785 h 1560580"/>
                <a:gd name="connsiteX3-85" fmla="*/ 800894 w 1274934"/>
                <a:gd name="connsiteY3-86" fmla="*/ 219460 h 1560580"/>
                <a:gd name="connsiteX4-87" fmla="*/ 943769 w 1274934"/>
                <a:gd name="connsiteY4-88" fmla="*/ 63885 h 1560580"/>
                <a:gd name="connsiteX5-89" fmla="*/ 1172369 w 1274934"/>
                <a:gd name="connsiteY5-90" fmla="*/ 385 h 1560580"/>
                <a:gd name="connsiteX6-91" fmla="*/ 1273969 w 1274934"/>
                <a:gd name="connsiteY6-92" fmla="*/ 89285 h 1560580"/>
                <a:gd name="connsiteX7-93" fmla="*/ 1200944 w 1274934"/>
                <a:gd name="connsiteY7-94" fmla="*/ 270260 h 1560580"/>
                <a:gd name="connsiteX8-95" fmla="*/ 873919 w 1274934"/>
                <a:gd name="connsiteY8-96" fmla="*/ 498860 h 1560580"/>
                <a:gd name="connsiteX9-97" fmla="*/ 543719 w 1274934"/>
                <a:gd name="connsiteY9-98" fmla="*/ 689360 h 1560580"/>
                <a:gd name="connsiteX10-99" fmla="*/ 277019 w 1274934"/>
                <a:gd name="connsiteY10-100" fmla="*/ 946535 h 1560580"/>
                <a:gd name="connsiteX11-101" fmla="*/ 76994 w 1274934"/>
                <a:gd name="connsiteY11-102" fmla="*/ 1432310 h 1560580"/>
                <a:gd name="connsiteX12-103" fmla="*/ 40482 w 1274934"/>
                <a:gd name="connsiteY12-104" fmla="*/ 1560580 h 1560580"/>
                <a:gd name="connsiteX0-105" fmla="*/ 0 w 1272553"/>
                <a:gd name="connsiteY0-106" fmla="*/ 1535497 h 1560580"/>
                <a:gd name="connsiteX1-107" fmla="*/ 357188 w 1272553"/>
                <a:gd name="connsiteY1-108" fmla="*/ 1108460 h 1560580"/>
                <a:gd name="connsiteX2-109" fmla="*/ 630238 w 1272553"/>
                <a:gd name="connsiteY2-110" fmla="*/ 660785 h 1560580"/>
                <a:gd name="connsiteX3-111" fmla="*/ 798513 w 1272553"/>
                <a:gd name="connsiteY3-112" fmla="*/ 219460 h 1560580"/>
                <a:gd name="connsiteX4-113" fmla="*/ 941388 w 1272553"/>
                <a:gd name="connsiteY4-114" fmla="*/ 63885 h 1560580"/>
                <a:gd name="connsiteX5-115" fmla="*/ 1169988 w 1272553"/>
                <a:gd name="connsiteY5-116" fmla="*/ 385 h 1560580"/>
                <a:gd name="connsiteX6-117" fmla="*/ 1271588 w 1272553"/>
                <a:gd name="connsiteY6-118" fmla="*/ 89285 h 1560580"/>
                <a:gd name="connsiteX7-119" fmla="*/ 1198563 w 1272553"/>
                <a:gd name="connsiteY7-120" fmla="*/ 270260 h 1560580"/>
                <a:gd name="connsiteX8-121" fmla="*/ 871538 w 1272553"/>
                <a:gd name="connsiteY8-122" fmla="*/ 498860 h 1560580"/>
                <a:gd name="connsiteX9-123" fmla="*/ 541338 w 1272553"/>
                <a:gd name="connsiteY9-124" fmla="*/ 689360 h 1560580"/>
                <a:gd name="connsiteX10-125" fmla="*/ 274638 w 1272553"/>
                <a:gd name="connsiteY10-126" fmla="*/ 946535 h 1560580"/>
                <a:gd name="connsiteX11-127" fmla="*/ 74613 w 1272553"/>
                <a:gd name="connsiteY11-128" fmla="*/ 1432310 h 1560580"/>
                <a:gd name="connsiteX12-129" fmla="*/ 38101 w 1272553"/>
                <a:gd name="connsiteY12-130" fmla="*/ 1560580 h 1560580"/>
                <a:gd name="connsiteX0-131" fmla="*/ 0 w 1294413"/>
                <a:gd name="connsiteY0-132" fmla="*/ 1539868 h 1560580"/>
                <a:gd name="connsiteX1-133" fmla="*/ 379048 w 1294413"/>
                <a:gd name="connsiteY1-134" fmla="*/ 1108460 h 1560580"/>
                <a:gd name="connsiteX2-135" fmla="*/ 652098 w 1294413"/>
                <a:gd name="connsiteY2-136" fmla="*/ 660785 h 1560580"/>
                <a:gd name="connsiteX3-137" fmla="*/ 820373 w 1294413"/>
                <a:gd name="connsiteY3-138" fmla="*/ 219460 h 1560580"/>
                <a:gd name="connsiteX4-139" fmla="*/ 963248 w 1294413"/>
                <a:gd name="connsiteY4-140" fmla="*/ 63885 h 1560580"/>
                <a:gd name="connsiteX5-141" fmla="*/ 1191848 w 1294413"/>
                <a:gd name="connsiteY5-142" fmla="*/ 385 h 1560580"/>
                <a:gd name="connsiteX6-143" fmla="*/ 1293448 w 1294413"/>
                <a:gd name="connsiteY6-144" fmla="*/ 89285 h 1560580"/>
                <a:gd name="connsiteX7-145" fmla="*/ 1220423 w 1294413"/>
                <a:gd name="connsiteY7-146" fmla="*/ 270260 h 1560580"/>
                <a:gd name="connsiteX8-147" fmla="*/ 893398 w 1294413"/>
                <a:gd name="connsiteY8-148" fmla="*/ 498860 h 1560580"/>
                <a:gd name="connsiteX9-149" fmla="*/ 563198 w 1294413"/>
                <a:gd name="connsiteY9-150" fmla="*/ 689360 h 1560580"/>
                <a:gd name="connsiteX10-151" fmla="*/ 296498 w 1294413"/>
                <a:gd name="connsiteY10-152" fmla="*/ 946535 h 1560580"/>
                <a:gd name="connsiteX11-153" fmla="*/ 96473 w 1294413"/>
                <a:gd name="connsiteY11-154" fmla="*/ 1432310 h 1560580"/>
                <a:gd name="connsiteX12-155" fmla="*/ 59961 w 1294413"/>
                <a:gd name="connsiteY12-156" fmla="*/ 1560580 h 1560580"/>
                <a:gd name="connsiteX0-157" fmla="*/ 0 w 1294413"/>
                <a:gd name="connsiteY0-158" fmla="*/ 1539868 h 1582440"/>
                <a:gd name="connsiteX1-159" fmla="*/ 379048 w 1294413"/>
                <a:gd name="connsiteY1-160" fmla="*/ 1108460 h 1582440"/>
                <a:gd name="connsiteX2-161" fmla="*/ 652098 w 1294413"/>
                <a:gd name="connsiteY2-162" fmla="*/ 660785 h 1582440"/>
                <a:gd name="connsiteX3-163" fmla="*/ 820373 w 1294413"/>
                <a:gd name="connsiteY3-164" fmla="*/ 219460 h 1582440"/>
                <a:gd name="connsiteX4-165" fmla="*/ 963248 w 1294413"/>
                <a:gd name="connsiteY4-166" fmla="*/ 63885 h 1582440"/>
                <a:gd name="connsiteX5-167" fmla="*/ 1191848 w 1294413"/>
                <a:gd name="connsiteY5-168" fmla="*/ 385 h 1582440"/>
                <a:gd name="connsiteX6-169" fmla="*/ 1293448 w 1294413"/>
                <a:gd name="connsiteY6-170" fmla="*/ 89285 h 1582440"/>
                <a:gd name="connsiteX7-171" fmla="*/ 1220423 w 1294413"/>
                <a:gd name="connsiteY7-172" fmla="*/ 270260 h 1582440"/>
                <a:gd name="connsiteX8-173" fmla="*/ 893398 w 1294413"/>
                <a:gd name="connsiteY8-174" fmla="*/ 498860 h 1582440"/>
                <a:gd name="connsiteX9-175" fmla="*/ 563198 w 1294413"/>
                <a:gd name="connsiteY9-176" fmla="*/ 689360 h 1582440"/>
                <a:gd name="connsiteX10-177" fmla="*/ 296498 w 1294413"/>
                <a:gd name="connsiteY10-178" fmla="*/ 946535 h 1582440"/>
                <a:gd name="connsiteX11-179" fmla="*/ 96473 w 1294413"/>
                <a:gd name="connsiteY11-180" fmla="*/ 1432310 h 1582440"/>
                <a:gd name="connsiteX12-181" fmla="*/ 55590 w 1294413"/>
                <a:gd name="connsiteY12-182" fmla="*/ 1582440 h 1582440"/>
                <a:gd name="connsiteX0-183" fmla="*/ 0 w 1321932"/>
                <a:gd name="connsiteY0-184" fmla="*/ 1539869 h 1582440"/>
                <a:gd name="connsiteX1-185" fmla="*/ 406567 w 1321932"/>
                <a:gd name="connsiteY1-186" fmla="*/ 1108460 h 1582440"/>
                <a:gd name="connsiteX2-187" fmla="*/ 679617 w 1321932"/>
                <a:gd name="connsiteY2-188" fmla="*/ 660785 h 1582440"/>
                <a:gd name="connsiteX3-189" fmla="*/ 847892 w 1321932"/>
                <a:gd name="connsiteY3-190" fmla="*/ 219460 h 1582440"/>
                <a:gd name="connsiteX4-191" fmla="*/ 990767 w 1321932"/>
                <a:gd name="connsiteY4-192" fmla="*/ 63885 h 1582440"/>
                <a:gd name="connsiteX5-193" fmla="*/ 1219367 w 1321932"/>
                <a:gd name="connsiteY5-194" fmla="*/ 385 h 1582440"/>
                <a:gd name="connsiteX6-195" fmla="*/ 1320967 w 1321932"/>
                <a:gd name="connsiteY6-196" fmla="*/ 89285 h 1582440"/>
                <a:gd name="connsiteX7-197" fmla="*/ 1247942 w 1321932"/>
                <a:gd name="connsiteY7-198" fmla="*/ 270260 h 1582440"/>
                <a:gd name="connsiteX8-199" fmla="*/ 920917 w 1321932"/>
                <a:gd name="connsiteY8-200" fmla="*/ 498860 h 1582440"/>
                <a:gd name="connsiteX9-201" fmla="*/ 590717 w 1321932"/>
                <a:gd name="connsiteY9-202" fmla="*/ 689360 h 1582440"/>
                <a:gd name="connsiteX10-203" fmla="*/ 324017 w 1321932"/>
                <a:gd name="connsiteY10-204" fmla="*/ 946535 h 1582440"/>
                <a:gd name="connsiteX11-205" fmla="*/ 123992 w 1321932"/>
                <a:gd name="connsiteY11-206" fmla="*/ 1432310 h 1582440"/>
                <a:gd name="connsiteX12-207" fmla="*/ 83109 w 1321932"/>
                <a:gd name="connsiteY12-208" fmla="*/ 1582440 h 1582440"/>
                <a:gd name="connsiteX0-209" fmla="*/ 0 w 1332251"/>
                <a:gd name="connsiteY0-210" fmla="*/ 1546748 h 1582440"/>
                <a:gd name="connsiteX1-211" fmla="*/ 416886 w 1332251"/>
                <a:gd name="connsiteY1-212" fmla="*/ 1108460 h 1582440"/>
                <a:gd name="connsiteX2-213" fmla="*/ 689936 w 1332251"/>
                <a:gd name="connsiteY2-214" fmla="*/ 660785 h 1582440"/>
                <a:gd name="connsiteX3-215" fmla="*/ 858211 w 1332251"/>
                <a:gd name="connsiteY3-216" fmla="*/ 219460 h 1582440"/>
                <a:gd name="connsiteX4-217" fmla="*/ 1001086 w 1332251"/>
                <a:gd name="connsiteY4-218" fmla="*/ 63885 h 1582440"/>
                <a:gd name="connsiteX5-219" fmla="*/ 1229686 w 1332251"/>
                <a:gd name="connsiteY5-220" fmla="*/ 385 h 1582440"/>
                <a:gd name="connsiteX6-221" fmla="*/ 1331286 w 1332251"/>
                <a:gd name="connsiteY6-222" fmla="*/ 89285 h 1582440"/>
                <a:gd name="connsiteX7-223" fmla="*/ 1258261 w 1332251"/>
                <a:gd name="connsiteY7-224" fmla="*/ 270260 h 1582440"/>
                <a:gd name="connsiteX8-225" fmla="*/ 931236 w 1332251"/>
                <a:gd name="connsiteY8-226" fmla="*/ 498860 h 1582440"/>
                <a:gd name="connsiteX9-227" fmla="*/ 601036 w 1332251"/>
                <a:gd name="connsiteY9-228" fmla="*/ 689360 h 1582440"/>
                <a:gd name="connsiteX10-229" fmla="*/ 334336 w 1332251"/>
                <a:gd name="connsiteY10-230" fmla="*/ 946535 h 1582440"/>
                <a:gd name="connsiteX11-231" fmla="*/ 134311 w 1332251"/>
                <a:gd name="connsiteY11-232" fmla="*/ 1432310 h 1582440"/>
                <a:gd name="connsiteX12-233" fmla="*/ 93428 w 1332251"/>
                <a:gd name="connsiteY12-234" fmla="*/ 1582440 h 1582440"/>
              </a:gdLst>
              <a:ahLst/>
              <a:cxnLst>
                <a:cxn ang="0">
                  <a:pos x="connsiteX0-209" y="connsiteY0-210"/>
                </a:cxn>
                <a:cxn ang="0">
                  <a:pos x="connsiteX1-211" y="connsiteY1-212"/>
                </a:cxn>
                <a:cxn ang="0">
                  <a:pos x="connsiteX2-213" y="connsiteY2-214"/>
                </a:cxn>
                <a:cxn ang="0">
                  <a:pos x="connsiteX3-215" y="connsiteY3-216"/>
                </a:cxn>
                <a:cxn ang="0">
                  <a:pos x="connsiteX4-217" y="connsiteY4-218"/>
                </a:cxn>
                <a:cxn ang="0">
                  <a:pos x="connsiteX5-219" y="connsiteY5-220"/>
                </a:cxn>
                <a:cxn ang="0">
                  <a:pos x="connsiteX6-221" y="connsiteY6-222"/>
                </a:cxn>
                <a:cxn ang="0">
                  <a:pos x="connsiteX7-223" y="connsiteY7-224"/>
                </a:cxn>
                <a:cxn ang="0">
                  <a:pos x="connsiteX8-225" y="connsiteY8-226"/>
                </a:cxn>
                <a:cxn ang="0">
                  <a:pos x="connsiteX9-227" y="connsiteY9-228"/>
                </a:cxn>
                <a:cxn ang="0">
                  <a:pos x="connsiteX10-229" y="connsiteY10-230"/>
                </a:cxn>
                <a:cxn ang="0">
                  <a:pos x="connsiteX11-231" y="connsiteY11-232"/>
                </a:cxn>
                <a:cxn ang="0">
                  <a:pos x="connsiteX12-233" y="connsiteY12-234"/>
                </a:cxn>
              </a:cxnLst>
              <a:rect l="l" t="t" r="r" b="b"/>
              <a:pathLst>
                <a:path w="1332251" h="1582440">
                  <a:moveTo>
                    <a:pt x="0" y="1546748"/>
                  </a:moveTo>
                  <a:cubicBezTo>
                    <a:pt x="124089" y="1412075"/>
                    <a:pt x="301897" y="1256120"/>
                    <a:pt x="416886" y="1108460"/>
                  </a:cubicBezTo>
                  <a:cubicBezTo>
                    <a:pt x="531875" y="960800"/>
                    <a:pt x="616382" y="808952"/>
                    <a:pt x="689936" y="660785"/>
                  </a:cubicBezTo>
                  <a:cubicBezTo>
                    <a:pt x="763490" y="512618"/>
                    <a:pt x="806353" y="318943"/>
                    <a:pt x="858211" y="219460"/>
                  </a:cubicBezTo>
                  <a:cubicBezTo>
                    <a:pt x="910069" y="119977"/>
                    <a:pt x="939174" y="100397"/>
                    <a:pt x="1001086" y="63885"/>
                  </a:cubicBezTo>
                  <a:cubicBezTo>
                    <a:pt x="1062998" y="27373"/>
                    <a:pt x="1174653" y="-3848"/>
                    <a:pt x="1229686" y="385"/>
                  </a:cubicBezTo>
                  <a:cubicBezTo>
                    <a:pt x="1284719" y="4618"/>
                    <a:pt x="1326524" y="44306"/>
                    <a:pt x="1331286" y="89285"/>
                  </a:cubicBezTo>
                  <a:cubicBezTo>
                    <a:pt x="1336048" y="134264"/>
                    <a:pt x="1324936" y="201997"/>
                    <a:pt x="1258261" y="270260"/>
                  </a:cubicBezTo>
                  <a:cubicBezTo>
                    <a:pt x="1191586" y="338522"/>
                    <a:pt x="1040774" y="429010"/>
                    <a:pt x="931236" y="498860"/>
                  </a:cubicBezTo>
                  <a:cubicBezTo>
                    <a:pt x="821699" y="568710"/>
                    <a:pt x="700519" y="614747"/>
                    <a:pt x="601036" y="689360"/>
                  </a:cubicBezTo>
                  <a:cubicBezTo>
                    <a:pt x="501553" y="763972"/>
                    <a:pt x="412123" y="822710"/>
                    <a:pt x="334336" y="946535"/>
                  </a:cubicBezTo>
                  <a:cubicBezTo>
                    <a:pt x="256549" y="1070360"/>
                    <a:pt x="174462" y="1326326"/>
                    <a:pt x="134311" y="1432310"/>
                  </a:cubicBezTo>
                  <a:cubicBezTo>
                    <a:pt x="94160" y="1538294"/>
                    <a:pt x="86019" y="1568681"/>
                    <a:pt x="93428" y="1582440"/>
                  </a:cubicBezTo>
                </a:path>
              </a:pathLst>
            </a:custGeom>
            <a:noFill/>
            <a:ln w="222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tx1"/>
                </a:solidFill>
                <a:cs typeface="+mn-ea"/>
                <a:sym typeface="+mn-lt"/>
              </a:endParaRPr>
            </a:p>
          </p:txBody>
        </p:sp>
      </p:grpSp>
      <p:grpSp>
        <p:nvGrpSpPr>
          <p:cNvPr id="24584" name="组合 19"/>
          <p:cNvGrpSpPr>
            <a:grpSpLocks/>
          </p:cNvGrpSpPr>
          <p:nvPr>
            <p:custDataLst>
              <p:tags r:id="rId2"/>
            </p:custDataLst>
          </p:nvPr>
        </p:nvGrpSpPr>
        <p:grpSpPr bwMode="auto">
          <a:xfrm>
            <a:off x="3451225" y="2867025"/>
            <a:ext cx="1565275" cy="2044700"/>
            <a:chOff x="3822426" y="1791190"/>
            <a:chExt cx="1565094" cy="2044690"/>
          </a:xfrm>
        </p:grpSpPr>
        <p:sp>
          <p:nvSpPr>
            <p:cNvPr id="21" name="同心圆 20"/>
            <p:cNvSpPr/>
            <p:nvPr>
              <p:custDataLst>
                <p:tags r:id="rId9"/>
              </p:custDataLst>
            </p:nvPr>
          </p:nvSpPr>
          <p:spPr>
            <a:xfrm>
              <a:off x="3822426" y="2270613"/>
              <a:ext cx="1565094" cy="1565267"/>
            </a:xfrm>
            <a:prstGeom prst="donut">
              <a:avLst>
                <a:gd name="adj" fmla="val 9088"/>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tx1"/>
                </a:solidFill>
                <a:cs typeface="+mn-ea"/>
                <a:sym typeface="+mn-lt"/>
              </a:endParaRPr>
            </a:p>
          </p:txBody>
        </p:sp>
        <p:sp>
          <p:nvSpPr>
            <p:cNvPr id="22" name="椭圆 21"/>
            <p:cNvSpPr/>
            <p:nvPr>
              <p:custDataLst>
                <p:tags r:id="rId10"/>
              </p:custDataLst>
            </p:nvPr>
          </p:nvSpPr>
          <p:spPr>
            <a:xfrm>
              <a:off x="3960523" y="2408725"/>
              <a:ext cx="1288901" cy="12890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endParaRPr lang="zh-CN" altLang="en-US" dirty="0">
                <a:solidFill>
                  <a:schemeClr val="tx1"/>
                </a:solidFill>
                <a:cs typeface="+mn-ea"/>
                <a:sym typeface="+mn-lt"/>
              </a:endParaRPr>
            </a:p>
          </p:txBody>
        </p:sp>
        <p:sp>
          <p:nvSpPr>
            <p:cNvPr id="23" name="椭圆 22"/>
            <p:cNvSpPr/>
            <p:nvPr>
              <p:custDataLst>
                <p:tags r:id="rId11"/>
              </p:custDataLst>
            </p:nvPr>
          </p:nvSpPr>
          <p:spPr>
            <a:xfrm>
              <a:off x="4647831" y="2545249"/>
              <a:ext cx="122224" cy="1222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tx1"/>
                </a:solidFill>
                <a:cs typeface="+mn-ea"/>
                <a:sym typeface="+mn-lt"/>
              </a:endParaRPr>
            </a:p>
          </p:txBody>
        </p:sp>
        <p:sp>
          <p:nvSpPr>
            <p:cNvPr id="24" name="任意多边形 23"/>
            <p:cNvSpPr/>
            <p:nvPr>
              <p:custDataLst>
                <p:tags r:id="rId12"/>
              </p:custDataLst>
            </p:nvPr>
          </p:nvSpPr>
          <p:spPr>
            <a:xfrm rot="20406669">
              <a:off x="4546242" y="1791190"/>
              <a:ext cx="596831" cy="790571"/>
            </a:xfrm>
            <a:custGeom>
              <a:avLst/>
              <a:gdLst>
                <a:gd name="connsiteX0" fmla="*/ 0 w 1267790"/>
                <a:gd name="connsiteY0" fmla="*/ 1521210 h 1562485"/>
                <a:gd name="connsiteX1" fmla="*/ 352425 w 1267790"/>
                <a:gd name="connsiteY1" fmla="*/ 1108460 h 1562485"/>
                <a:gd name="connsiteX2" fmla="*/ 625475 w 1267790"/>
                <a:gd name="connsiteY2" fmla="*/ 660785 h 1562485"/>
                <a:gd name="connsiteX3" fmla="*/ 793750 w 1267790"/>
                <a:gd name="connsiteY3" fmla="*/ 219460 h 1562485"/>
                <a:gd name="connsiteX4" fmla="*/ 936625 w 1267790"/>
                <a:gd name="connsiteY4" fmla="*/ 63885 h 1562485"/>
                <a:gd name="connsiteX5" fmla="*/ 1165225 w 1267790"/>
                <a:gd name="connsiteY5" fmla="*/ 385 h 1562485"/>
                <a:gd name="connsiteX6" fmla="*/ 1266825 w 1267790"/>
                <a:gd name="connsiteY6" fmla="*/ 89285 h 1562485"/>
                <a:gd name="connsiteX7" fmla="*/ 1193800 w 1267790"/>
                <a:gd name="connsiteY7" fmla="*/ 270260 h 1562485"/>
                <a:gd name="connsiteX8" fmla="*/ 866775 w 1267790"/>
                <a:gd name="connsiteY8" fmla="*/ 498860 h 1562485"/>
                <a:gd name="connsiteX9" fmla="*/ 536575 w 1267790"/>
                <a:gd name="connsiteY9" fmla="*/ 689360 h 1562485"/>
                <a:gd name="connsiteX10" fmla="*/ 269875 w 1267790"/>
                <a:gd name="connsiteY10" fmla="*/ 946535 h 1562485"/>
                <a:gd name="connsiteX11" fmla="*/ 69850 w 1267790"/>
                <a:gd name="connsiteY11" fmla="*/ 1432310 h 1562485"/>
                <a:gd name="connsiteX12" fmla="*/ 47625 w 1267790"/>
                <a:gd name="connsiteY12" fmla="*/ 1562485 h 1562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67790" h="1562485">
                  <a:moveTo>
                    <a:pt x="0" y="1521210"/>
                  </a:moveTo>
                  <a:cubicBezTo>
                    <a:pt x="124089" y="1386537"/>
                    <a:pt x="248179" y="1251864"/>
                    <a:pt x="352425" y="1108460"/>
                  </a:cubicBezTo>
                  <a:cubicBezTo>
                    <a:pt x="456671" y="965056"/>
                    <a:pt x="551921" y="808952"/>
                    <a:pt x="625475" y="660785"/>
                  </a:cubicBezTo>
                  <a:cubicBezTo>
                    <a:pt x="699029" y="512618"/>
                    <a:pt x="741892" y="318943"/>
                    <a:pt x="793750" y="219460"/>
                  </a:cubicBezTo>
                  <a:cubicBezTo>
                    <a:pt x="845608" y="119977"/>
                    <a:pt x="874713" y="100397"/>
                    <a:pt x="936625" y="63885"/>
                  </a:cubicBezTo>
                  <a:cubicBezTo>
                    <a:pt x="998537" y="27373"/>
                    <a:pt x="1110192" y="-3848"/>
                    <a:pt x="1165225" y="385"/>
                  </a:cubicBezTo>
                  <a:cubicBezTo>
                    <a:pt x="1220258" y="4618"/>
                    <a:pt x="1262063" y="44306"/>
                    <a:pt x="1266825" y="89285"/>
                  </a:cubicBezTo>
                  <a:cubicBezTo>
                    <a:pt x="1271587" y="134264"/>
                    <a:pt x="1260475" y="201997"/>
                    <a:pt x="1193800" y="270260"/>
                  </a:cubicBezTo>
                  <a:cubicBezTo>
                    <a:pt x="1127125" y="338522"/>
                    <a:pt x="976313" y="429010"/>
                    <a:pt x="866775" y="498860"/>
                  </a:cubicBezTo>
                  <a:cubicBezTo>
                    <a:pt x="757238" y="568710"/>
                    <a:pt x="636058" y="614747"/>
                    <a:pt x="536575" y="689360"/>
                  </a:cubicBezTo>
                  <a:cubicBezTo>
                    <a:pt x="437092" y="763972"/>
                    <a:pt x="347662" y="822710"/>
                    <a:pt x="269875" y="946535"/>
                  </a:cubicBezTo>
                  <a:cubicBezTo>
                    <a:pt x="192088" y="1070360"/>
                    <a:pt x="106892" y="1329652"/>
                    <a:pt x="69850" y="1432310"/>
                  </a:cubicBezTo>
                  <a:cubicBezTo>
                    <a:pt x="32808" y="1534968"/>
                    <a:pt x="40216" y="1548726"/>
                    <a:pt x="47625" y="1562485"/>
                  </a:cubicBezTo>
                </a:path>
              </a:pathLst>
            </a:custGeom>
            <a:noFill/>
            <a:ln w="222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tx1"/>
                </a:solidFill>
                <a:cs typeface="+mn-ea"/>
                <a:sym typeface="+mn-lt"/>
              </a:endParaRPr>
            </a:p>
          </p:txBody>
        </p:sp>
        <p:sp>
          <p:nvSpPr>
            <p:cNvPr id="25" name="任意多边形 24"/>
            <p:cNvSpPr/>
            <p:nvPr>
              <p:custDataLst>
                <p:tags r:id="rId13"/>
              </p:custDataLst>
            </p:nvPr>
          </p:nvSpPr>
          <p:spPr>
            <a:xfrm>
              <a:off x="4665292" y="1826115"/>
              <a:ext cx="701594" cy="835021"/>
            </a:xfrm>
            <a:custGeom>
              <a:avLst/>
              <a:gdLst>
                <a:gd name="connsiteX0" fmla="*/ 0 w 1267790"/>
                <a:gd name="connsiteY0" fmla="*/ 1521210 h 1562485"/>
                <a:gd name="connsiteX1" fmla="*/ 352425 w 1267790"/>
                <a:gd name="connsiteY1" fmla="*/ 1108460 h 1562485"/>
                <a:gd name="connsiteX2" fmla="*/ 625475 w 1267790"/>
                <a:gd name="connsiteY2" fmla="*/ 660785 h 1562485"/>
                <a:gd name="connsiteX3" fmla="*/ 793750 w 1267790"/>
                <a:gd name="connsiteY3" fmla="*/ 219460 h 1562485"/>
                <a:gd name="connsiteX4" fmla="*/ 936625 w 1267790"/>
                <a:gd name="connsiteY4" fmla="*/ 63885 h 1562485"/>
                <a:gd name="connsiteX5" fmla="*/ 1165225 w 1267790"/>
                <a:gd name="connsiteY5" fmla="*/ 385 h 1562485"/>
                <a:gd name="connsiteX6" fmla="*/ 1266825 w 1267790"/>
                <a:gd name="connsiteY6" fmla="*/ 89285 h 1562485"/>
                <a:gd name="connsiteX7" fmla="*/ 1193800 w 1267790"/>
                <a:gd name="connsiteY7" fmla="*/ 270260 h 1562485"/>
                <a:gd name="connsiteX8" fmla="*/ 866775 w 1267790"/>
                <a:gd name="connsiteY8" fmla="*/ 498860 h 1562485"/>
                <a:gd name="connsiteX9" fmla="*/ 536575 w 1267790"/>
                <a:gd name="connsiteY9" fmla="*/ 689360 h 1562485"/>
                <a:gd name="connsiteX10" fmla="*/ 269875 w 1267790"/>
                <a:gd name="connsiteY10" fmla="*/ 946535 h 1562485"/>
                <a:gd name="connsiteX11" fmla="*/ 69850 w 1267790"/>
                <a:gd name="connsiteY11" fmla="*/ 1432310 h 1562485"/>
                <a:gd name="connsiteX12" fmla="*/ 47625 w 1267790"/>
                <a:gd name="connsiteY12" fmla="*/ 1562485 h 1562485"/>
                <a:gd name="connsiteX0-1" fmla="*/ 0 w 1267790"/>
                <a:gd name="connsiteY0-2" fmla="*/ 1521210 h 1570105"/>
                <a:gd name="connsiteX1-3" fmla="*/ 352425 w 1267790"/>
                <a:gd name="connsiteY1-4" fmla="*/ 1108460 h 1570105"/>
                <a:gd name="connsiteX2-5" fmla="*/ 625475 w 1267790"/>
                <a:gd name="connsiteY2-6" fmla="*/ 660785 h 1570105"/>
                <a:gd name="connsiteX3-7" fmla="*/ 793750 w 1267790"/>
                <a:gd name="connsiteY3-8" fmla="*/ 219460 h 1570105"/>
                <a:gd name="connsiteX4-9" fmla="*/ 936625 w 1267790"/>
                <a:gd name="connsiteY4-10" fmla="*/ 63885 h 1570105"/>
                <a:gd name="connsiteX5-11" fmla="*/ 1165225 w 1267790"/>
                <a:gd name="connsiteY5-12" fmla="*/ 385 h 1570105"/>
                <a:gd name="connsiteX6-13" fmla="*/ 1266825 w 1267790"/>
                <a:gd name="connsiteY6-14" fmla="*/ 89285 h 1570105"/>
                <a:gd name="connsiteX7-15" fmla="*/ 1193800 w 1267790"/>
                <a:gd name="connsiteY7-16" fmla="*/ 270260 h 1570105"/>
                <a:gd name="connsiteX8-17" fmla="*/ 866775 w 1267790"/>
                <a:gd name="connsiteY8-18" fmla="*/ 498860 h 1570105"/>
                <a:gd name="connsiteX9-19" fmla="*/ 536575 w 1267790"/>
                <a:gd name="connsiteY9-20" fmla="*/ 689360 h 1570105"/>
                <a:gd name="connsiteX10-21" fmla="*/ 269875 w 1267790"/>
                <a:gd name="connsiteY10-22" fmla="*/ 946535 h 1570105"/>
                <a:gd name="connsiteX11-23" fmla="*/ 69850 w 1267790"/>
                <a:gd name="connsiteY11-24" fmla="*/ 1432310 h 1570105"/>
                <a:gd name="connsiteX12-25" fmla="*/ 9525 w 1267790"/>
                <a:gd name="connsiteY12-26" fmla="*/ 1570105 h 1570105"/>
                <a:gd name="connsiteX0-27" fmla="*/ 0 w 1267790"/>
                <a:gd name="connsiteY0-28" fmla="*/ 1521210 h 1560580"/>
                <a:gd name="connsiteX1-29" fmla="*/ 352425 w 1267790"/>
                <a:gd name="connsiteY1-30" fmla="*/ 1108460 h 1560580"/>
                <a:gd name="connsiteX2-31" fmla="*/ 625475 w 1267790"/>
                <a:gd name="connsiteY2-32" fmla="*/ 660785 h 1560580"/>
                <a:gd name="connsiteX3-33" fmla="*/ 793750 w 1267790"/>
                <a:gd name="connsiteY3-34" fmla="*/ 219460 h 1560580"/>
                <a:gd name="connsiteX4-35" fmla="*/ 936625 w 1267790"/>
                <a:gd name="connsiteY4-36" fmla="*/ 63885 h 1560580"/>
                <a:gd name="connsiteX5-37" fmla="*/ 1165225 w 1267790"/>
                <a:gd name="connsiteY5-38" fmla="*/ 385 h 1560580"/>
                <a:gd name="connsiteX6-39" fmla="*/ 1266825 w 1267790"/>
                <a:gd name="connsiteY6-40" fmla="*/ 89285 h 1560580"/>
                <a:gd name="connsiteX7-41" fmla="*/ 1193800 w 1267790"/>
                <a:gd name="connsiteY7-42" fmla="*/ 270260 h 1560580"/>
                <a:gd name="connsiteX8-43" fmla="*/ 866775 w 1267790"/>
                <a:gd name="connsiteY8-44" fmla="*/ 498860 h 1560580"/>
                <a:gd name="connsiteX9-45" fmla="*/ 536575 w 1267790"/>
                <a:gd name="connsiteY9-46" fmla="*/ 689360 h 1560580"/>
                <a:gd name="connsiteX10-47" fmla="*/ 269875 w 1267790"/>
                <a:gd name="connsiteY10-48" fmla="*/ 946535 h 1560580"/>
                <a:gd name="connsiteX11-49" fmla="*/ 69850 w 1267790"/>
                <a:gd name="connsiteY11-50" fmla="*/ 1432310 h 1560580"/>
                <a:gd name="connsiteX12-51" fmla="*/ 33338 w 1267790"/>
                <a:gd name="connsiteY12-52" fmla="*/ 1560580 h 1560580"/>
                <a:gd name="connsiteX0-53" fmla="*/ 0 w 1267790"/>
                <a:gd name="connsiteY0-54" fmla="*/ 1521210 h 1560580"/>
                <a:gd name="connsiteX1-55" fmla="*/ 352425 w 1267790"/>
                <a:gd name="connsiteY1-56" fmla="*/ 1108460 h 1560580"/>
                <a:gd name="connsiteX2-57" fmla="*/ 625475 w 1267790"/>
                <a:gd name="connsiteY2-58" fmla="*/ 660785 h 1560580"/>
                <a:gd name="connsiteX3-59" fmla="*/ 793750 w 1267790"/>
                <a:gd name="connsiteY3-60" fmla="*/ 219460 h 1560580"/>
                <a:gd name="connsiteX4-61" fmla="*/ 936625 w 1267790"/>
                <a:gd name="connsiteY4-62" fmla="*/ 63885 h 1560580"/>
                <a:gd name="connsiteX5-63" fmla="*/ 1165225 w 1267790"/>
                <a:gd name="connsiteY5-64" fmla="*/ 385 h 1560580"/>
                <a:gd name="connsiteX6-65" fmla="*/ 1266825 w 1267790"/>
                <a:gd name="connsiteY6-66" fmla="*/ 89285 h 1560580"/>
                <a:gd name="connsiteX7-67" fmla="*/ 1193800 w 1267790"/>
                <a:gd name="connsiteY7-68" fmla="*/ 270260 h 1560580"/>
                <a:gd name="connsiteX8-69" fmla="*/ 866775 w 1267790"/>
                <a:gd name="connsiteY8-70" fmla="*/ 498860 h 1560580"/>
                <a:gd name="connsiteX9-71" fmla="*/ 536575 w 1267790"/>
                <a:gd name="connsiteY9-72" fmla="*/ 689360 h 1560580"/>
                <a:gd name="connsiteX10-73" fmla="*/ 269875 w 1267790"/>
                <a:gd name="connsiteY10-74" fmla="*/ 946535 h 1560580"/>
                <a:gd name="connsiteX11-75" fmla="*/ 69850 w 1267790"/>
                <a:gd name="connsiteY11-76" fmla="*/ 1432310 h 1560580"/>
                <a:gd name="connsiteX12-77" fmla="*/ 33338 w 1267790"/>
                <a:gd name="connsiteY12-78" fmla="*/ 1560580 h 1560580"/>
                <a:gd name="connsiteX0-79" fmla="*/ 0 w 1274934"/>
                <a:gd name="connsiteY0-80" fmla="*/ 1542641 h 1560580"/>
                <a:gd name="connsiteX1-81" fmla="*/ 359569 w 1274934"/>
                <a:gd name="connsiteY1-82" fmla="*/ 1108460 h 1560580"/>
                <a:gd name="connsiteX2-83" fmla="*/ 632619 w 1274934"/>
                <a:gd name="connsiteY2-84" fmla="*/ 660785 h 1560580"/>
                <a:gd name="connsiteX3-85" fmla="*/ 800894 w 1274934"/>
                <a:gd name="connsiteY3-86" fmla="*/ 219460 h 1560580"/>
                <a:gd name="connsiteX4-87" fmla="*/ 943769 w 1274934"/>
                <a:gd name="connsiteY4-88" fmla="*/ 63885 h 1560580"/>
                <a:gd name="connsiteX5-89" fmla="*/ 1172369 w 1274934"/>
                <a:gd name="connsiteY5-90" fmla="*/ 385 h 1560580"/>
                <a:gd name="connsiteX6-91" fmla="*/ 1273969 w 1274934"/>
                <a:gd name="connsiteY6-92" fmla="*/ 89285 h 1560580"/>
                <a:gd name="connsiteX7-93" fmla="*/ 1200944 w 1274934"/>
                <a:gd name="connsiteY7-94" fmla="*/ 270260 h 1560580"/>
                <a:gd name="connsiteX8-95" fmla="*/ 873919 w 1274934"/>
                <a:gd name="connsiteY8-96" fmla="*/ 498860 h 1560580"/>
                <a:gd name="connsiteX9-97" fmla="*/ 543719 w 1274934"/>
                <a:gd name="connsiteY9-98" fmla="*/ 689360 h 1560580"/>
                <a:gd name="connsiteX10-99" fmla="*/ 277019 w 1274934"/>
                <a:gd name="connsiteY10-100" fmla="*/ 946535 h 1560580"/>
                <a:gd name="connsiteX11-101" fmla="*/ 76994 w 1274934"/>
                <a:gd name="connsiteY11-102" fmla="*/ 1432310 h 1560580"/>
                <a:gd name="connsiteX12-103" fmla="*/ 40482 w 1274934"/>
                <a:gd name="connsiteY12-104" fmla="*/ 1560580 h 1560580"/>
                <a:gd name="connsiteX0-105" fmla="*/ 0 w 1272553"/>
                <a:gd name="connsiteY0-106" fmla="*/ 1535497 h 1560580"/>
                <a:gd name="connsiteX1-107" fmla="*/ 357188 w 1272553"/>
                <a:gd name="connsiteY1-108" fmla="*/ 1108460 h 1560580"/>
                <a:gd name="connsiteX2-109" fmla="*/ 630238 w 1272553"/>
                <a:gd name="connsiteY2-110" fmla="*/ 660785 h 1560580"/>
                <a:gd name="connsiteX3-111" fmla="*/ 798513 w 1272553"/>
                <a:gd name="connsiteY3-112" fmla="*/ 219460 h 1560580"/>
                <a:gd name="connsiteX4-113" fmla="*/ 941388 w 1272553"/>
                <a:gd name="connsiteY4-114" fmla="*/ 63885 h 1560580"/>
                <a:gd name="connsiteX5-115" fmla="*/ 1169988 w 1272553"/>
                <a:gd name="connsiteY5-116" fmla="*/ 385 h 1560580"/>
                <a:gd name="connsiteX6-117" fmla="*/ 1271588 w 1272553"/>
                <a:gd name="connsiteY6-118" fmla="*/ 89285 h 1560580"/>
                <a:gd name="connsiteX7-119" fmla="*/ 1198563 w 1272553"/>
                <a:gd name="connsiteY7-120" fmla="*/ 270260 h 1560580"/>
                <a:gd name="connsiteX8-121" fmla="*/ 871538 w 1272553"/>
                <a:gd name="connsiteY8-122" fmla="*/ 498860 h 1560580"/>
                <a:gd name="connsiteX9-123" fmla="*/ 541338 w 1272553"/>
                <a:gd name="connsiteY9-124" fmla="*/ 689360 h 1560580"/>
                <a:gd name="connsiteX10-125" fmla="*/ 274638 w 1272553"/>
                <a:gd name="connsiteY10-126" fmla="*/ 946535 h 1560580"/>
                <a:gd name="connsiteX11-127" fmla="*/ 74613 w 1272553"/>
                <a:gd name="connsiteY11-128" fmla="*/ 1432310 h 1560580"/>
                <a:gd name="connsiteX12-129" fmla="*/ 38101 w 1272553"/>
                <a:gd name="connsiteY12-130" fmla="*/ 1560580 h 1560580"/>
                <a:gd name="connsiteX0-131" fmla="*/ 0 w 1294413"/>
                <a:gd name="connsiteY0-132" fmla="*/ 1539868 h 1560580"/>
                <a:gd name="connsiteX1-133" fmla="*/ 379048 w 1294413"/>
                <a:gd name="connsiteY1-134" fmla="*/ 1108460 h 1560580"/>
                <a:gd name="connsiteX2-135" fmla="*/ 652098 w 1294413"/>
                <a:gd name="connsiteY2-136" fmla="*/ 660785 h 1560580"/>
                <a:gd name="connsiteX3-137" fmla="*/ 820373 w 1294413"/>
                <a:gd name="connsiteY3-138" fmla="*/ 219460 h 1560580"/>
                <a:gd name="connsiteX4-139" fmla="*/ 963248 w 1294413"/>
                <a:gd name="connsiteY4-140" fmla="*/ 63885 h 1560580"/>
                <a:gd name="connsiteX5-141" fmla="*/ 1191848 w 1294413"/>
                <a:gd name="connsiteY5-142" fmla="*/ 385 h 1560580"/>
                <a:gd name="connsiteX6-143" fmla="*/ 1293448 w 1294413"/>
                <a:gd name="connsiteY6-144" fmla="*/ 89285 h 1560580"/>
                <a:gd name="connsiteX7-145" fmla="*/ 1220423 w 1294413"/>
                <a:gd name="connsiteY7-146" fmla="*/ 270260 h 1560580"/>
                <a:gd name="connsiteX8-147" fmla="*/ 893398 w 1294413"/>
                <a:gd name="connsiteY8-148" fmla="*/ 498860 h 1560580"/>
                <a:gd name="connsiteX9-149" fmla="*/ 563198 w 1294413"/>
                <a:gd name="connsiteY9-150" fmla="*/ 689360 h 1560580"/>
                <a:gd name="connsiteX10-151" fmla="*/ 296498 w 1294413"/>
                <a:gd name="connsiteY10-152" fmla="*/ 946535 h 1560580"/>
                <a:gd name="connsiteX11-153" fmla="*/ 96473 w 1294413"/>
                <a:gd name="connsiteY11-154" fmla="*/ 1432310 h 1560580"/>
                <a:gd name="connsiteX12-155" fmla="*/ 59961 w 1294413"/>
                <a:gd name="connsiteY12-156" fmla="*/ 1560580 h 1560580"/>
                <a:gd name="connsiteX0-157" fmla="*/ 0 w 1294413"/>
                <a:gd name="connsiteY0-158" fmla="*/ 1539868 h 1582440"/>
                <a:gd name="connsiteX1-159" fmla="*/ 379048 w 1294413"/>
                <a:gd name="connsiteY1-160" fmla="*/ 1108460 h 1582440"/>
                <a:gd name="connsiteX2-161" fmla="*/ 652098 w 1294413"/>
                <a:gd name="connsiteY2-162" fmla="*/ 660785 h 1582440"/>
                <a:gd name="connsiteX3-163" fmla="*/ 820373 w 1294413"/>
                <a:gd name="connsiteY3-164" fmla="*/ 219460 h 1582440"/>
                <a:gd name="connsiteX4-165" fmla="*/ 963248 w 1294413"/>
                <a:gd name="connsiteY4-166" fmla="*/ 63885 h 1582440"/>
                <a:gd name="connsiteX5-167" fmla="*/ 1191848 w 1294413"/>
                <a:gd name="connsiteY5-168" fmla="*/ 385 h 1582440"/>
                <a:gd name="connsiteX6-169" fmla="*/ 1293448 w 1294413"/>
                <a:gd name="connsiteY6-170" fmla="*/ 89285 h 1582440"/>
                <a:gd name="connsiteX7-171" fmla="*/ 1220423 w 1294413"/>
                <a:gd name="connsiteY7-172" fmla="*/ 270260 h 1582440"/>
                <a:gd name="connsiteX8-173" fmla="*/ 893398 w 1294413"/>
                <a:gd name="connsiteY8-174" fmla="*/ 498860 h 1582440"/>
                <a:gd name="connsiteX9-175" fmla="*/ 563198 w 1294413"/>
                <a:gd name="connsiteY9-176" fmla="*/ 689360 h 1582440"/>
                <a:gd name="connsiteX10-177" fmla="*/ 296498 w 1294413"/>
                <a:gd name="connsiteY10-178" fmla="*/ 946535 h 1582440"/>
                <a:gd name="connsiteX11-179" fmla="*/ 96473 w 1294413"/>
                <a:gd name="connsiteY11-180" fmla="*/ 1432310 h 1582440"/>
                <a:gd name="connsiteX12-181" fmla="*/ 55590 w 1294413"/>
                <a:gd name="connsiteY12-182" fmla="*/ 1582440 h 1582440"/>
                <a:gd name="connsiteX0-183" fmla="*/ 0 w 1321932"/>
                <a:gd name="connsiteY0-184" fmla="*/ 1539869 h 1582440"/>
                <a:gd name="connsiteX1-185" fmla="*/ 406567 w 1321932"/>
                <a:gd name="connsiteY1-186" fmla="*/ 1108460 h 1582440"/>
                <a:gd name="connsiteX2-187" fmla="*/ 679617 w 1321932"/>
                <a:gd name="connsiteY2-188" fmla="*/ 660785 h 1582440"/>
                <a:gd name="connsiteX3-189" fmla="*/ 847892 w 1321932"/>
                <a:gd name="connsiteY3-190" fmla="*/ 219460 h 1582440"/>
                <a:gd name="connsiteX4-191" fmla="*/ 990767 w 1321932"/>
                <a:gd name="connsiteY4-192" fmla="*/ 63885 h 1582440"/>
                <a:gd name="connsiteX5-193" fmla="*/ 1219367 w 1321932"/>
                <a:gd name="connsiteY5-194" fmla="*/ 385 h 1582440"/>
                <a:gd name="connsiteX6-195" fmla="*/ 1320967 w 1321932"/>
                <a:gd name="connsiteY6-196" fmla="*/ 89285 h 1582440"/>
                <a:gd name="connsiteX7-197" fmla="*/ 1247942 w 1321932"/>
                <a:gd name="connsiteY7-198" fmla="*/ 270260 h 1582440"/>
                <a:gd name="connsiteX8-199" fmla="*/ 920917 w 1321932"/>
                <a:gd name="connsiteY8-200" fmla="*/ 498860 h 1582440"/>
                <a:gd name="connsiteX9-201" fmla="*/ 590717 w 1321932"/>
                <a:gd name="connsiteY9-202" fmla="*/ 689360 h 1582440"/>
                <a:gd name="connsiteX10-203" fmla="*/ 324017 w 1321932"/>
                <a:gd name="connsiteY10-204" fmla="*/ 946535 h 1582440"/>
                <a:gd name="connsiteX11-205" fmla="*/ 123992 w 1321932"/>
                <a:gd name="connsiteY11-206" fmla="*/ 1432310 h 1582440"/>
                <a:gd name="connsiteX12-207" fmla="*/ 83109 w 1321932"/>
                <a:gd name="connsiteY12-208" fmla="*/ 1582440 h 1582440"/>
                <a:gd name="connsiteX0-209" fmla="*/ 0 w 1332251"/>
                <a:gd name="connsiteY0-210" fmla="*/ 1546748 h 1582440"/>
                <a:gd name="connsiteX1-211" fmla="*/ 416886 w 1332251"/>
                <a:gd name="connsiteY1-212" fmla="*/ 1108460 h 1582440"/>
                <a:gd name="connsiteX2-213" fmla="*/ 689936 w 1332251"/>
                <a:gd name="connsiteY2-214" fmla="*/ 660785 h 1582440"/>
                <a:gd name="connsiteX3-215" fmla="*/ 858211 w 1332251"/>
                <a:gd name="connsiteY3-216" fmla="*/ 219460 h 1582440"/>
                <a:gd name="connsiteX4-217" fmla="*/ 1001086 w 1332251"/>
                <a:gd name="connsiteY4-218" fmla="*/ 63885 h 1582440"/>
                <a:gd name="connsiteX5-219" fmla="*/ 1229686 w 1332251"/>
                <a:gd name="connsiteY5-220" fmla="*/ 385 h 1582440"/>
                <a:gd name="connsiteX6-221" fmla="*/ 1331286 w 1332251"/>
                <a:gd name="connsiteY6-222" fmla="*/ 89285 h 1582440"/>
                <a:gd name="connsiteX7-223" fmla="*/ 1258261 w 1332251"/>
                <a:gd name="connsiteY7-224" fmla="*/ 270260 h 1582440"/>
                <a:gd name="connsiteX8-225" fmla="*/ 931236 w 1332251"/>
                <a:gd name="connsiteY8-226" fmla="*/ 498860 h 1582440"/>
                <a:gd name="connsiteX9-227" fmla="*/ 601036 w 1332251"/>
                <a:gd name="connsiteY9-228" fmla="*/ 689360 h 1582440"/>
                <a:gd name="connsiteX10-229" fmla="*/ 334336 w 1332251"/>
                <a:gd name="connsiteY10-230" fmla="*/ 946535 h 1582440"/>
                <a:gd name="connsiteX11-231" fmla="*/ 134311 w 1332251"/>
                <a:gd name="connsiteY11-232" fmla="*/ 1432310 h 1582440"/>
                <a:gd name="connsiteX12-233" fmla="*/ 93428 w 1332251"/>
                <a:gd name="connsiteY12-234" fmla="*/ 1582440 h 1582440"/>
              </a:gdLst>
              <a:ahLst/>
              <a:cxnLst>
                <a:cxn ang="0">
                  <a:pos x="connsiteX0-209" y="connsiteY0-210"/>
                </a:cxn>
                <a:cxn ang="0">
                  <a:pos x="connsiteX1-211" y="connsiteY1-212"/>
                </a:cxn>
                <a:cxn ang="0">
                  <a:pos x="connsiteX2-213" y="connsiteY2-214"/>
                </a:cxn>
                <a:cxn ang="0">
                  <a:pos x="connsiteX3-215" y="connsiteY3-216"/>
                </a:cxn>
                <a:cxn ang="0">
                  <a:pos x="connsiteX4-217" y="connsiteY4-218"/>
                </a:cxn>
                <a:cxn ang="0">
                  <a:pos x="connsiteX5-219" y="connsiteY5-220"/>
                </a:cxn>
                <a:cxn ang="0">
                  <a:pos x="connsiteX6-221" y="connsiteY6-222"/>
                </a:cxn>
                <a:cxn ang="0">
                  <a:pos x="connsiteX7-223" y="connsiteY7-224"/>
                </a:cxn>
                <a:cxn ang="0">
                  <a:pos x="connsiteX8-225" y="connsiteY8-226"/>
                </a:cxn>
                <a:cxn ang="0">
                  <a:pos x="connsiteX9-227" y="connsiteY9-228"/>
                </a:cxn>
                <a:cxn ang="0">
                  <a:pos x="connsiteX10-229" y="connsiteY10-230"/>
                </a:cxn>
                <a:cxn ang="0">
                  <a:pos x="connsiteX11-231" y="connsiteY11-232"/>
                </a:cxn>
                <a:cxn ang="0">
                  <a:pos x="connsiteX12-233" y="connsiteY12-234"/>
                </a:cxn>
              </a:cxnLst>
              <a:rect l="l" t="t" r="r" b="b"/>
              <a:pathLst>
                <a:path w="1332251" h="1582440">
                  <a:moveTo>
                    <a:pt x="0" y="1546748"/>
                  </a:moveTo>
                  <a:cubicBezTo>
                    <a:pt x="124089" y="1412075"/>
                    <a:pt x="301897" y="1256120"/>
                    <a:pt x="416886" y="1108460"/>
                  </a:cubicBezTo>
                  <a:cubicBezTo>
                    <a:pt x="531875" y="960800"/>
                    <a:pt x="616382" y="808952"/>
                    <a:pt x="689936" y="660785"/>
                  </a:cubicBezTo>
                  <a:cubicBezTo>
                    <a:pt x="763490" y="512618"/>
                    <a:pt x="806353" y="318943"/>
                    <a:pt x="858211" y="219460"/>
                  </a:cubicBezTo>
                  <a:cubicBezTo>
                    <a:pt x="910069" y="119977"/>
                    <a:pt x="939174" y="100397"/>
                    <a:pt x="1001086" y="63885"/>
                  </a:cubicBezTo>
                  <a:cubicBezTo>
                    <a:pt x="1062998" y="27373"/>
                    <a:pt x="1174653" y="-3848"/>
                    <a:pt x="1229686" y="385"/>
                  </a:cubicBezTo>
                  <a:cubicBezTo>
                    <a:pt x="1284719" y="4618"/>
                    <a:pt x="1326524" y="44306"/>
                    <a:pt x="1331286" y="89285"/>
                  </a:cubicBezTo>
                  <a:cubicBezTo>
                    <a:pt x="1336048" y="134264"/>
                    <a:pt x="1324936" y="201997"/>
                    <a:pt x="1258261" y="270260"/>
                  </a:cubicBezTo>
                  <a:cubicBezTo>
                    <a:pt x="1191586" y="338522"/>
                    <a:pt x="1040774" y="429010"/>
                    <a:pt x="931236" y="498860"/>
                  </a:cubicBezTo>
                  <a:cubicBezTo>
                    <a:pt x="821699" y="568710"/>
                    <a:pt x="700519" y="614747"/>
                    <a:pt x="601036" y="689360"/>
                  </a:cubicBezTo>
                  <a:cubicBezTo>
                    <a:pt x="501553" y="763972"/>
                    <a:pt x="412123" y="822710"/>
                    <a:pt x="334336" y="946535"/>
                  </a:cubicBezTo>
                  <a:cubicBezTo>
                    <a:pt x="256549" y="1070360"/>
                    <a:pt x="174462" y="1326326"/>
                    <a:pt x="134311" y="1432310"/>
                  </a:cubicBezTo>
                  <a:cubicBezTo>
                    <a:pt x="94160" y="1538294"/>
                    <a:pt x="86019" y="1568681"/>
                    <a:pt x="93428" y="1582440"/>
                  </a:cubicBezTo>
                </a:path>
              </a:pathLst>
            </a:custGeom>
            <a:noFill/>
            <a:ln w="222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tx1"/>
                </a:solidFill>
                <a:cs typeface="+mn-ea"/>
                <a:sym typeface="+mn-lt"/>
              </a:endParaRPr>
            </a:p>
          </p:txBody>
        </p:sp>
      </p:grpSp>
      <p:grpSp>
        <p:nvGrpSpPr>
          <p:cNvPr id="24585" name="组合 25"/>
          <p:cNvGrpSpPr>
            <a:grpSpLocks/>
          </p:cNvGrpSpPr>
          <p:nvPr>
            <p:custDataLst>
              <p:tags r:id="rId3"/>
            </p:custDataLst>
          </p:nvPr>
        </p:nvGrpSpPr>
        <p:grpSpPr bwMode="auto">
          <a:xfrm>
            <a:off x="5992813" y="2901950"/>
            <a:ext cx="1565275" cy="2044700"/>
            <a:chOff x="6364463" y="1826771"/>
            <a:chExt cx="1565094" cy="2044690"/>
          </a:xfrm>
        </p:grpSpPr>
        <p:sp>
          <p:nvSpPr>
            <p:cNvPr id="27" name="同心圆 26"/>
            <p:cNvSpPr/>
            <p:nvPr>
              <p:custDataLst>
                <p:tags r:id="rId4"/>
              </p:custDataLst>
            </p:nvPr>
          </p:nvSpPr>
          <p:spPr>
            <a:xfrm>
              <a:off x="6364463" y="2306194"/>
              <a:ext cx="1565094" cy="1565267"/>
            </a:xfrm>
            <a:prstGeom prst="donut">
              <a:avLst>
                <a:gd name="adj" fmla="val 9088"/>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tx1"/>
                </a:solidFill>
                <a:cs typeface="+mn-ea"/>
                <a:sym typeface="+mn-lt"/>
              </a:endParaRPr>
            </a:p>
          </p:txBody>
        </p:sp>
        <p:sp>
          <p:nvSpPr>
            <p:cNvPr id="28" name="椭圆 27"/>
            <p:cNvSpPr/>
            <p:nvPr>
              <p:custDataLst>
                <p:tags r:id="rId5"/>
              </p:custDataLst>
            </p:nvPr>
          </p:nvSpPr>
          <p:spPr>
            <a:xfrm>
              <a:off x="6502559" y="2444306"/>
              <a:ext cx="1288901" cy="12890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endParaRPr lang="zh-CN" altLang="en-US" dirty="0">
                <a:solidFill>
                  <a:schemeClr val="tx1"/>
                </a:solidFill>
                <a:cs typeface="+mn-ea"/>
                <a:sym typeface="+mn-lt"/>
              </a:endParaRPr>
            </a:p>
          </p:txBody>
        </p:sp>
        <p:sp>
          <p:nvSpPr>
            <p:cNvPr id="29" name="椭圆 28"/>
            <p:cNvSpPr/>
            <p:nvPr>
              <p:custDataLst>
                <p:tags r:id="rId6"/>
              </p:custDataLst>
            </p:nvPr>
          </p:nvSpPr>
          <p:spPr>
            <a:xfrm>
              <a:off x="7189868" y="2580830"/>
              <a:ext cx="122223" cy="1222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tx1"/>
                </a:solidFill>
                <a:cs typeface="+mn-ea"/>
                <a:sym typeface="+mn-lt"/>
              </a:endParaRPr>
            </a:p>
          </p:txBody>
        </p:sp>
        <p:sp>
          <p:nvSpPr>
            <p:cNvPr id="30" name="任意多边形 29"/>
            <p:cNvSpPr/>
            <p:nvPr>
              <p:custDataLst>
                <p:tags r:id="rId7"/>
              </p:custDataLst>
            </p:nvPr>
          </p:nvSpPr>
          <p:spPr>
            <a:xfrm rot="20406669">
              <a:off x="7088279" y="1826771"/>
              <a:ext cx="596831" cy="790571"/>
            </a:xfrm>
            <a:custGeom>
              <a:avLst/>
              <a:gdLst>
                <a:gd name="connsiteX0" fmla="*/ 0 w 1267790"/>
                <a:gd name="connsiteY0" fmla="*/ 1521210 h 1562485"/>
                <a:gd name="connsiteX1" fmla="*/ 352425 w 1267790"/>
                <a:gd name="connsiteY1" fmla="*/ 1108460 h 1562485"/>
                <a:gd name="connsiteX2" fmla="*/ 625475 w 1267790"/>
                <a:gd name="connsiteY2" fmla="*/ 660785 h 1562485"/>
                <a:gd name="connsiteX3" fmla="*/ 793750 w 1267790"/>
                <a:gd name="connsiteY3" fmla="*/ 219460 h 1562485"/>
                <a:gd name="connsiteX4" fmla="*/ 936625 w 1267790"/>
                <a:gd name="connsiteY4" fmla="*/ 63885 h 1562485"/>
                <a:gd name="connsiteX5" fmla="*/ 1165225 w 1267790"/>
                <a:gd name="connsiteY5" fmla="*/ 385 h 1562485"/>
                <a:gd name="connsiteX6" fmla="*/ 1266825 w 1267790"/>
                <a:gd name="connsiteY6" fmla="*/ 89285 h 1562485"/>
                <a:gd name="connsiteX7" fmla="*/ 1193800 w 1267790"/>
                <a:gd name="connsiteY7" fmla="*/ 270260 h 1562485"/>
                <a:gd name="connsiteX8" fmla="*/ 866775 w 1267790"/>
                <a:gd name="connsiteY8" fmla="*/ 498860 h 1562485"/>
                <a:gd name="connsiteX9" fmla="*/ 536575 w 1267790"/>
                <a:gd name="connsiteY9" fmla="*/ 689360 h 1562485"/>
                <a:gd name="connsiteX10" fmla="*/ 269875 w 1267790"/>
                <a:gd name="connsiteY10" fmla="*/ 946535 h 1562485"/>
                <a:gd name="connsiteX11" fmla="*/ 69850 w 1267790"/>
                <a:gd name="connsiteY11" fmla="*/ 1432310 h 1562485"/>
                <a:gd name="connsiteX12" fmla="*/ 47625 w 1267790"/>
                <a:gd name="connsiteY12" fmla="*/ 1562485 h 1562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67790" h="1562485">
                  <a:moveTo>
                    <a:pt x="0" y="1521210"/>
                  </a:moveTo>
                  <a:cubicBezTo>
                    <a:pt x="124089" y="1386537"/>
                    <a:pt x="248179" y="1251864"/>
                    <a:pt x="352425" y="1108460"/>
                  </a:cubicBezTo>
                  <a:cubicBezTo>
                    <a:pt x="456671" y="965056"/>
                    <a:pt x="551921" y="808952"/>
                    <a:pt x="625475" y="660785"/>
                  </a:cubicBezTo>
                  <a:cubicBezTo>
                    <a:pt x="699029" y="512618"/>
                    <a:pt x="741892" y="318943"/>
                    <a:pt x="793750" y="219460"/>
                  </a:cubicBezTo>
                  <a:cubicBezTo>
                    <a:pt x="845608" y="119977"/>
                    <a:pt x="874713" y="100397"/>
                    <a:pt x="936625" y="63885"/>
                  </a:cubicBezTo>
                  <a:cubicBezTo>
                    <a:pt x="998537" y="27373"/>
                    <a:pt x="1110192" y="-3848"/>
                    <a:pt x="1165225" y="385"/>
                  </a:cubicBezTo>
                  <a:cubicBezTo>
                    <a:pt x="1220258" y="4618"/>
                    <a:pt x="1262063" y="44306"/>
                    <a:pt x="1266825" y="89285"/>
                  </a:cubicBezTo>
                  <a:cubicBezTo>
                    <a:pt x="1271587" y="134264"/>
                    <a:pt x="1260475" y="201997"/>
                    <a:pt x="1193800" y="270260"/>
                  </a:cubicBezTo>
                  <a:cubicBezTo>
                    <a:pt x="1127125" y="338522"/>
                    <a:pt x="976313" y="429010"/>
                    <a:pt x="866775" y="498860"/>
                  </a:cubicBezTo>
                  <a:cubicBezTo>
                    <a:pt x="757238" y="568710"/>
                    <a:pt x="636058" y="614747"/>
                    <a:pt x="536575" y="689360"/>
                  </a:cubicBezTo>
                  <a:cubicBezTo>
                    <a:pt x="437092" y="763972"/>
                    <a:pt x="347662" y="822710"/>
                    <a:pt x="269875" y="946535"/>
                  </a:cubicBezTo>
                  <a:cubicBezTo>
                    <a:pt x="192088" y="1070360"/>
                    <a:pt x="106892" y="1329652"/>
                    <a:pt x="69850" y="1432310"/>
                  </a:cubicBezTo>
                  <a:cubicBezTo>
                    <a:pt x="32808" y="1534968"/>
                    <a:pt x="40216" y="1548726"/>
                    <a:pt x="47625" y="1562485"/>
                  </a:cubicBezTo>
                </a:path>
              </a:pathLst>
            </a:custGeom>
            <a:noFill/>
            <a:ln w="222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tx1"/>
                </a:solidFill>
                <a:cs typeface="+mn-ea"/>
                <a:sym typeface="+mn-lt"/>
              </a:endParaRPr>
            </a:p>
          </p:txBody>
        </p:sp>
        <p:sp>
          <p:nvSpPr>
            <p:cNvPr id="31" name="任意多边形 30"/>
            <p:cNvSpPr/>
            <p:nvPr>
              <p:custDataLst>
                <p:tags r:id="rId8"/>
              </p:custDataLst>
            </p:nvPr>
          </p:nvSpPr>
          <p:spPr>
            <a:xfrm>
              <a:off x="7207328" y="1861696"/>
              <a:ext cx="701594" cy="835021"/>
            </a:xfrm>
            <a:custGeom>
              <a:avLst/>
              <a:gdLst>
                <a:gd name="connsiteX0" fmla="*/ 0 w 1267790"/>
                <a:gd name="connsiteY0" fmla="*/ 1521210 h 1562485"/>
                <a:gd name="connsiteX1" fmla="*/ 352425 w 1267790"/>
                <a:gd name="connsiteY1" fmla="*/ 1108460 h 1562485"/>
                <a:gd name="connsiteX2" fmla="*/ 625475 w 1267790"/>
                <a:gd name="connsiteY2" fmla="*/ 660785 h 1562485"/>
                <a:gd name="connsiteX3" fmla="*/ 793750 w 1267790"/>
                <a:gd name="connsiteY3" fmla="*/ 219460 h 1562485"/>
                <a:gd name="connsiteX4" fmla="*/ 936625 w 1267790"/>
                <a:gd name="connsiteY4" fmla="*/ 63885 h 1562485"/>
                <a:gd name="connsiteX5" fmla="*/ 1165225 w 1267790"/>
                <a:gd name="connsiteY5" fmla="*/ 385 h 1562485"/>
                <a:gd name="connsiteX6" fmla="*/ 1266825 w 1267790"/>
                <a:gd name="connsiteY6" fmla="*/ 89285 h 1562485"/>
                <a:gd name="connsiteX7" fmla="*/ 1193800 w 1267790"/>
                <a:gd name="connsiteY7" fmla="*/ 270260 h 1562485"/>
                <a:gd name="connsiteX8" fmla="*/ 866775 w 1267790"/>
                <a:gd name="connsiteY8" fmla="*/ 498860 h 1562485"/>
                <a:gd name="connsiteX9" fmla="*/ 536575 w 1267790"/>
                <a:gd name="connsiteY9" fmla="*/ 689360 h 1562485"/>
                <a:gd name="connsiteX10" fmla="*/ 269875 w 1267790"/>
                <a:gd name="connsiteY10" fmla="*/ 946535 h 1562485"/>
                <a:gd name="connsiteX11" fmla="*/ 69850 w 1267790"/>
                <a:gd name="connsiteY11" fmla="*/ 1432310 h 1562485"/>
                <a:gd name="connsiteX12" fmla="*/ 47625 w 1267790"/>
                <a:gd name="connsiteY12" fmla="*/ 1562485 h 1562485"/>
                <a:gd name="connsiteX0-1" fmla="*/ 0 w 1267790"/>
                <a:gd name="connsiteY0-2" fmla="*/ 1521210 h 1570105"/>
                <a:gd name="connsiteX1-3" fmla="*/ 352425 w 1267790"/>
                <a:gd name="connsiteY1-4" fmla="*/ 1108460 h 1570105"/>
                <a:gd name="connsiteX2-5" fmla="*/ 625475 w 1267790"/>
                <a:gd name="connsiteY2-6" fmla="*/ 660785 h 1570105"/>
                <a:gd name="connsiteX3-7" fmla="*/ 793750 w 1267790"/>
                <a:gd name="connsiteY3-8" fmla="*/ 219460 h 1570105"/>
                <a:gd name="connsiteX4-9" fmla="*/ 936625 w 1267790"/>
                <a:gd name="connsiteY4-10" fmla="*/ 63885 h 1570105"/>
                <a:gd name="connsiteX5-11" fmla="*/ 1165225 w 1267790"/>
                <a:gd name="connsiteY5-12" fmla="*/ 385 h 1570105"/>
                <a:gd name="connsiteX6-13" fmla="*/ 1266825 w 1267790"/>
                <a:gd name="connsiteY6-14" fmla="*/ 89285 h 1570105"/>
                <a:gd name="connsiteX7-15" fmla="*/ 1193800 w 1267790"/>
                <a:gd name="connsiteY7-16" fmla="*/ 270260 h 1570105"/>
                <a:gd name="connsiteX8-17" fmla="*/ 866775 w 1267790"/>
                <a:gd name="connsiteY8-18" fmla="*/ 498860 h 1570105"/>
                <a:gd name="connsiteX9-19" fmla="*/ 536575 w 1267790"/>
                <a:gd name="connsiteY9-20" fmla="*/ 689360 h 1570105"/>
                <a:gd name="connsiteX10-21" fmla="*/ 269875 w 1267790"/>
                <a:gd name="connsiteY10-22" fmla="*/ 946535 h 1570105"/>
                <a:gd name="connsiteX11-23" fmla="*/ 69850 w 1267790"/>
                <a:gd name="connsiteY11-24" fmla="*/ 1432310 h 1570105"/>
                <a:gd name="connsiteX12-25" fmla="*/ 9525 w 1267790"/>
                <a:gd name="connsiteY12-26" fmla="*/ 1570105 h 1570105"/>
                <a:gd name="connsiteX0-27" fmla="*/ 0 w 1267790"/>
                <a:gd name="connsiteY0-28" fmla="*/ 1521210 h 1560580"/>
                <a:gd name="connsiteX1-29" fmla="*/ 352425 w 1267790"/>
                <a:gd name="connsiteY1-30" fmla="*/ 1108460 h 1560580"/>
                <a:gd name="connsiteX2-31" fmla="*/ 625475 w 1267790"/>
                <a:gd name="connsiteY2-32" fmla="*/ 660785 h 1560580"/>
                <a:gd name="connsiteX3-33" fmla="*/ 793750 w 1267790"/>
                <a:gd name="connsiteY3-34" fmla="*/ 219460 h 1560580"/>
                <a:gd name="connsiteX4-35" fmla="*/ 936625 w 1267790"/>
                <a:gd name="connsiteY4-36" fmla="*/ 63885 h 1560580"/>
                <a:gd name="connsiteX5-37" fmla="*/ 1165225 w 1267790"/>
                <a:gd name="connsiteY5-38" fmla="*/ 385 h 1560580"/>
                <a:gd name="connsiteX6-39" fmla="*/ 1266825 w 1267790"/>
                <a:gd name="connsiteY6-40" fmla="*/ 89285 h 1560580"/>
                <a:gd name="connsiteX7-41" fmla="*/ 1193800 w 1267790"/>
                <a:gd name="connsiteY7-42" fmla="*/ 270260 h 1560580"/>
                <a:gd name="connsiteX8-43" fmla="*/ 866775 w 1267790"/>
                <a:gd name="connsiteY8-44" fmla="*/ 498860 h 1560580"/>
                <a:gd name="connsiteX9-45" fmla="*/ 536575 w 1267790"/>
                <a:gd name="connsiteY9-46" fmla="*/ 689360 h 1560580"/>
                <a:gd name="connsiteX10-47" fmla="*/ 269875 w 1267790"/>
                <a:gd name="connsiteY10-48" fmla="*/ 946535 h 1560580"/>
                <a:gd name="connsiteX11-49" fmla="*/ 69850 w 1267790"/>
                <a:gd name="connsiteY11-50" fmla="*/ 1432310 h 1560580"/>
                <a:gd name="connsiteX12-51" fmla="*/ 33338 w 1267790"/>
                <a:gd name="connsiteY12-52" fmla="*/ 1560580 h 1560580"/>
                <a:gd name="connsiteX0-53" fmla="*/ 0 w 1267790"/>
                <a:gd name="connsiteY0-54" fmla="*/ 1521210 h 1560580"/>
                <a:gd name="connsiteX1-55" fmla="*/ 352425 w 1267790"/>
                <a:gd name="connsiteY1-56" fmla="*/ 1108460 h 1560580"/>
                <a:gd name="connsiteX2-57" fmla="*/ 625475 w 1267790"/>
                <a:gd name="connsiteY2-58" fmla="*/ 660785 h 1560580"/>
                <a:gd name="connsiteX3-59" fmla="*/ 793750 w 1267790"/>
                <a:gd name="connsiteY3-60" fmla="*/ 219460 h 1560580"/>
                <a:gd name="connsiteX4-61" fmla="*/ 936625 w 1267790"/>
                <a:gd name="connsiteY4-62" fmla="*/ 63885 h 1560580"/>
                <a:gd name="connsiteX5-63" fmla="*/ 1165225 w 1267790"/>
                <a:gd name="connsiteY5-64" fmla="*/ 385 h 1560580"/>
                <a:gd name="connsiteX6-65" fmla="*/ 1266825 w 1267790"/>
                <a:gd name="connsiteY6-66" fmla="*/ 89285 h 1560580"/>
                <a:gd name="connsiteX7-67" fmla="*/ 1193800 w 1267790"/>
                <a:gd name="connsiteY7-68" fmla="*/ 270260 h 1560580"/>
                <a:gd name="connsiteX8-69" fmla="*/ 866775 w 1267790"/>
                <a:gd name="connsiteY8-70" fmla="*/ 498860 h 1560580"/>
                <a:gd name="connsiteX9-71" fmla="*/ 536575 w 1267790"/>
                <a:gd name="connsiteY9-72" fmla="*/ 689360 h 1560580"/>
                <a:gd name="connsiteX10-73" fmla="*/ 269875 w 1267790"/>
                <a:gd name="connsiteY10-74" fmla="*/ 946535 h 1560580"/>
                <a:gd name="connsiteX11-75" fmla="*/ 69850 w 1267790"/>
                <a:gd name="connsiteY11-76" fmla="*/ 1432310 h 1560580"/>
                <a:gd name="connsiteX12-77" fmla="*/ 33338 w 1267790"/>
                <a:gd name="connsiteY12-78" fmla="*/ 1560580 h 1560580"/>
                <a:gd name="connsiteX0-79" fmla="*/ 0 w 1274934"/>
                <a:gd name="connsiteY0-80" fmla="*/ 1542641 h 1560580"/>
                <a:gd name="connsiteX1-81" fmla="*/ 359569 w 1274934"/>
                <a:gd name="connsiteY1-82" fmla="*/ 1108460 h 1560580"/>
                <a:gd name="connsiteX2-83" fmla="*/ 632619 w 1274934"/>
                <a:gd name="connsiteY2-84" fmla="*/ 660785 h 1560580"/>
                <a:gd name="connsiteX3-85" fmla="*/ 800894 w 1274934"/>
                <a:gd name="connsiteY3-86" fmla="*/ 219460 h 1560580"/>
                <a:gd name="connsiteX4-87" fmla="*/ 943769 w 1274934"/>
                <a:gd name="connsiteY4-88" fmla="*/ 63885 h 1560580"/>
                <a:gd name="connsiteX5-89" fmla="*/ 1172369 w 1274934"/>
                <a:gd name="connsiteY5-90" fmla="*/ 385 h 1560580"/>
                <a:gd name="connsiteX6-91" fmla="*/ 1273969 w 1274934"/>
                <a:gd name="connsiteY6-92" fmla="*/ 89285 h 1560580"/>
                <a:gd name="connsiteX7-93" fmla="*/ 1200944 w 1274934"/>
                <a:gd name="connsiteY7-94" fmla="*/ 270260 h 1560580"/>
                <a:gd name="connsiteX8-95" fmla="*/ 873919 w 1274934"/>
                <a:gd name="connsiteY8-96" fmla="*/ 498860 h 1560580"/>
                <a:gd name="connsiteX9-97" fmla="*/ 543719 w 1274934"/>
                <a:gd name="connsiteY9-98" fmla="*/ 689360 h 1560580"/>
                <a:gd name="connsiteX10-99" fmla="*/ 277019 w 1274934"/>
                <a:gd name="connsiteY10-100" fmla="*/ 946535 h 1560580"/>
                <a:gd name="connsiteX11-101" fmla="*/ 76994 w 1274934"/>
                <a:gd name="connsiteY11-102" fmla="*/ 1432310 h 1560580"/>
                <a:gd name="connsiteX12-103" fmla="*/ 40482 w 1274934"/>
                <a:gd name="connsiteY12-104" fmla="*/ 1560580 h 1560580"/>
                <a:gd name="connsiteX0-105" fmla="*/ 0 w 1272553"/>
                <a:gd name="connsiteY0-106" fmla="*/ 1535497 h 1560580"/>
                <a:gd name="connsiteX1-107" fmla="*/ 357188 w 1272553"/>
                <a:gd name="connsiteY1-108" fmla="*/ 1108460 h 1560580"/>
                <a:gd name="connsiteX2-109" fmla="*/ 630238 w 1272553"/>
                <a:gd name="connsiteY2-110" fmla="*/ 660785 h 1560580"/>
                <a:gd name="connsiteX3-111" fmla="*/ 798513 w 1272553"/>
                <a:gd name="connsiteY3-112" fmla="*/ 219460 h 1560580"/>
                <a:gd name="connsiteX4-113" fmla="*/ 941388 w 1272553"/>
                <a:gd name="connsiteY4-114" fmla="*/ 63885 h 1560580"/>
                <a:gd name="connsiteX5-115" fmla="*/ 1169988 w 1272553"/>
                <a:gd name="connsiteY5-116" fmla="*/ 385 h 1560580"/>
                <a:gd name="connsiteX6-117" fmla="*/ 1271588 w 1272553"/>
                <a:gd name="connsiteY6-118" fmla="*/ 89285 h 1560580"/>
                <a:gd name="connsiteX7-119" fmla="*/ 1198563 w 1272553"/>
                <a:gd name="connsiteY7-120" fmla="*/ 270260 h 1560580"/>
                <a:gd name="connsiteX8-121" fmla="*/ 871538 w 1272553"/>
                <a:gd name="connsiteY8-122" fmla="*/ 498860 h 1560580"/>
                <a:gd name="connsiteX9-123" fmla="*/ 541338 w 1272553"/>
                <a:gd name="connsiteY9-124" fmla="*/ 689360 h 1560580"/>
                <a:gd name="connsiteX10-125" fmla="*/ 274638 w 1272553"/>
                <a:gd name="connsiteY10-126" fmla="*/ 946535 h 1560580"/>
                <a:gd name="connsiteX11-127" fmla="*/ 74613 w 1272553"/>
                <a:gd name="connsiteY11-128" fmla="*/ 1432310 h 1560580"/>
                <a:gd name="connsiteX12-129" fmla="*/ 38101 w 1272553"/>
                <a:gd name="connsiteY12-130" fmla="*/ 1560580 h 1560580"/>
                <a:gd name="connsiteX0-131" fmla="*/ 0 w 1294413"/>
                <a:gd name="connsiteY0-132" fmla="*/ 1539868 h 1560580"/>
                <a:gd name="connsiteX1-133" fmla="*/ 379048 w 1294413"/>
                <a:gd name="connsiteY1-134" fmla="*/ 1108460 h 1560580"/>
                <a:gd name="connsiteX2-135" fmla="*/ 652098 w 1294413"/>
                <a:gd name="connsiteY2-136" fmla="*/ 660785 h 1560580"/>
                <a:gd name="connsiteX3-137" fmla="*/ 820373 w 1294413"/>
                <a:gd name="connsiteY3-138" fmla="*/ 219460 h 1560580"/>
                <a:gd name="connsiteX4-139" fmla="*/ 963248 w 1294413"/>
                <a:gd name="connsiteY4-140" fmla="*/ 63885 h 1560580"/>
                <a:gd name="connsiteX5-141" fmla="*/ 1191848 w 1294413"/>
                <a:gd name="connsiteY5-142" fmla="*/ 385 h 1560580"/>
                <a:gd name="connsiteX6-143" fmla="*/ 1293448 w 1294413"/>
                <a:gd name="connsiteY6-144" fmla="*/ 89285 h 1560580"/>
                <a:gd name="connsiteX7-145" fmla="*/ 1220423 w 1294413"/>
                <a:gd name="connsiteY7-146" fmla="*/ 270260 h 1560580"/>
                <a:gd name="connsiteX8-147" fmla="*/ 893398 w 1294413"/>
                <a:gd name="connsiteY8-148" fmla="*/ 498860 h 1560580"/>
                <a:gd name="connsiteX9-149" fmla="*/ 563198 w 1294413"/>
                <a:gd name="connsiteY9-150" fmla="*/ 689360 h 1560580"/>
                <a:gd name="connsiteX10-151" fmla="*/ 296498 w 1294413"/>
                <a:gd name="connsiteY10-152" fmla="*/ 946535 h 1560580"/>
                <a:gd name="connsiteX11-153" fmla="*/ 96473 w 1294413"/>
                <a:gd name="connsiteY11-154" fmla="*/ 1432310 h 1560580"/>
                <a:gd name="connsiteX12-155" fmla="*/ 59961 w 1294413"/>
                <a:gd name="connsiteY12-156" fmla="*/ 1560580 h 1560580"/>
                <a:gd name="connsiteX0-157" fmla="*/ 0 w 1294413"/>
                <a:gd name="connsiteY0-158" fmla="*/ 1539868 h 1582440"/>
                <a:gd name="connsiteX1-159" fmla="*/ 379048 w 1294413"/>
                <a:gd name="connsiteY1-160" fmla="*/ 1108460 h 1582440"/>
                <a:gd name="connsiteX2-161" fmla="*/ 652098 w 1294413"/>
                <a:gd name="connsiteY2-162" fmla="*/ 660785 h 1582440"/>
                <a:gd name="connsiteX3-163" fmla="*/ 820373 w 1294413"/>
                <a:gd name="connsiteY3-164" fmla="*/ 219460 h 1582440"/>
                <a:gd name="connsiteX4-165" fmla="*/ 963248 w 1294413"/>
                <a:gd name="connsiteY4-166" fmla="*/ 63885 h 1582440"/>
                <a:gd name="connsiteX5-167" fmla="*/ 1191848 w 1294413"/>
                <a:gd name="connsiteY5-168" fmla="*/ 385 h 1582440"/>
                <a:gd name="connsiteX6-169" fmla="*/ 1293448 w 1294413"/>
                <a:gd name="connsiteY6-170" fmla="*/ 89285 h 1582440"/>
                <a:gd name="connsiteX7-171" fmla="*/ 1220423 w 1294413"/>
                <a:gd name="connsiteY7-172" fmla="*/ 270260 h 1582440"/>
                <a:gd name="connsiteX8-173" fmla="*/ 893398 w 1294413"/>
                <a:gd name="connsiteY8-174" fmla="*/ 498860 h 1582440"/>
                <a:gd name="connsiteX9-175" fmla="*/ 563198 w 1294413"/>
                <a:gd name="connsiteY9-176" fmla="*/ 689360 h 1582440"/>
                <a:gd name="connsiteX10-177" fmla="*/ 296498 w 1294413"/>
                <a:gd name="connsiteY10-178" fmla="*/ 946535 h 1582440"/>
                <a:gd name="connsiteX11-179" fmla="*/ 96473 w 1294413"/>
                <a:gd name="connsiteY11-180" fmla="*/ 1432310 h 1582440"/>
                <a:gd name="connsiteX12-181" fmla="*/ 55590 w 1294413"/>
                <a:gd name="connsiteY12-182" fmla="*/ 1582440 h 1582440"/>
                <a:gd name="connsiteX0-183" fmla="*/ 0 w 1321932"/>
                <a:gd name="connsiteY0-184" fmla="*/ 1539869 h 1582440"/>
                <a:gd name="connsiteX1-185" fmla="*/ 406567 w 1321932"/>
                <a:gd name="connsiteY1-186" fmla="*/ 1108460 h 1582440"/>
                <a:gd name="connsiteX2-187" fmla="*/ 679617 w 1321932"/>
                <a:gd name="connsiteY2-188" fmla="*/ 660785 h 1582440"/>
                <a:gd name="connsiteX3-189" fmla="*/ 847892 w 1321932"/>
                <a:gd name="connsiteY3-190" fmla="*/ 219460 h 1582440"/>
                <a:gd name="connsiteX4-191" fmla="*/ 990767 w 1321932"/>
                <a:gd name="connsiteY4-192" fmla="*/ 63885 h 1582440"/>
                <a:gd name="connsiteX5-193" fmla="*/ 1219367 w 1321932"/>
                <a:gd name="connsiteY5-194" fmla="*/ 385 h 1582440"/>
                <a:gd name="connsiteX6-195" fmla="*/ 1320967 w 1321932"/>
                <a:gd name="connsiteY6-196" fmla="*/ 89285 h 1582440"/>
                <a:gd name="connsiteX7-197" fmla="*/ 1247942 w 1321932"/>
                <a:gd name="connsiteY7-198" fmla="*/ 270260 h 1582440"/>
                <a:gd name="connsiteX8-199" fmla="*/ 920917 w 1321932"/>
                <a:gd name="connsiteY8-200" fmla="*/ 498860 h 1582440"/>
                <a:gd name="connsiteX9-201" fmla="*/ 590717 w 1321932"/>
                <a:gd name="connsiteY9-202" fmla="*/ 689360 h 1582440"/>
                <a:gd name="connsiteX10-203" fmla="*/ 324017 w 1321932"/>
                <a:gd name="connsiteY10-204" fmla="*/ 946535 h 1582440"/>
                <a:gd name="connsiteX11-205" fmla="*/ 123992 w 1321932"/>
                <a:gd name="connsiteY11-206" fmla="*/ 1432310 h 1582440"/>
                <a:gd name="connsiteX12-207" fmla="*/ 83109 w 1321932"/>
                <a:gd name="connsiteY12-208" fmla="*/ 1582440 h 1582440"/>
                <a:gd name="connsiteX0-209" fmla="*/ 0 w 1332251"/>
                <a:gd name="connsiteY0-210" fmla="*/ 1546748 h 1582440"/>
                <a:gd name="connsiteX1-211" fmla="*/ 416886 w 1332251"/>
                <a:gd name="connsiteY1-212" fmla="*/ 1108460 h 1582440"/>
                <a:gd name="connsiteX2-213" fmla="*/ 689936 w 1332251"/>
                <a:gd name="connsiteY2-214" fmla="*/ 660785 h 1582440"/>
                <a:gd name="connsiteX3-215" fmla="*/ 858211 w 1332251"/>
                <a:gd name="connsiteY3-216" fmla="*/ 219460 h 1582440"/>
                <a:gd name="connsiteX4-217" fmla="*/ 1001086 w 1332251"/>
                <a:gd name="connsiteY4-218" fmla="*/ 63885 h 1582440"/>
                <a:gd name="connsiteX5-219" fmla="*/ 1229686 w 1332251"/>
                <a:gd name="connsiteY5-220" fmla="*/ 385 h 1582440"/>
                <a:gd name="connsiteX6-221" fmla="*/ 1331286 w 1332251"/>
                <a:gd name="connsiteY6-222" fmla="*/ 89285 h 1582440"/>
                <a:gd name="connsiteX7-223" fmla="*/ 1258261 w 1332251"/>
                <a:gd name="connsiteY7-224" fmla="*/ 270260 h 1582440"/>
                <a:gd name="connsiteX8-225" fmla="*/ 931236 w 1332251"/>
                <a:gd name="connsiteY8-226" fmla="*/ 498860 h 1582440"/>
                <a:gd name="connsiteX9-227" fmla="*/ 601036 w 1332251"/>
                <a:gd name="connsiteY9-228" fmla="*/ 689360 h 1582440"/>
                <a:gd name="connsiteX10-229" fmla="*/ 334336 w 1332251"/>
                <a:gd name="connsiteY10-230" fmla="*/ 946535 h 1582440"/>
                <a:gd name="connsiteX11-231" fmla="*/ 134311 w 1332251"/>
                <a:gd name="connsiteY11-232" fmla="*/ 1432310 h 1582440"/>
                <a:gd name="connsiteX12-233" fmla="*/ 93428 w 1332251"/>
                <a:gd name="connsiteY12-234" fmla="*/ 1582440 h 1582440"/>
              </a:gdLst>
              <a:ahLst/>
              <a:cxnLst>
                <a:cxn ang="0">
                  <a:pos x="connsiteX0-209" y="connsiteY0-210"/>
                </a:cxn>
                <a:cxn ang="0">
                  <a:pos x="connsiteX1-211" y="connsiteY1-212"/>
                </a:cxn>
                <a:cxn ang="0">
                  <a:pos x="connsiteX2-213" y="connsiteY2-214"/>
                </a:cxn>
                <a:cxn ang="0">
                  <a:pos x="connsiteX3-215" y="connsiteY3-216"/>
                </a:cxn>
                <a:cxn ang="0">
                  <a:pos x="connsiteX4-217" y="connsiteY4-218"/>
                </a:cxn>
                <a:cxn ang="0">
                  <a:pos x="connsiteX5-219" y="connsiteY5-220"/>
                </a:cxn>
                <a:cxn ang="0">
                  <a:pos x="connsiteX6-221" y="connsiteY6-222"/>
                </a:cxn>
                <a:cxn ang="0">
                  <a:pos x="connsiteX7-223" y="connsiteY7-224"/>
                </a:cxn>
                <a:cxn ang="0">
                  <a:pos x="connsiteX8-225" y="connsiteY8-226"/>
                </a:cxn>
                <a:cxn ang="0">
                  <a:pos x="connsiteX9-227" y="connsiteY9-228"/>
                </a:cxn>
                <a:cxn ang="0">
                  <a:pos x="connsiteX10-229" y="connsiteY10-230"/>
                </a:cxn>
                <a:cxn ang="0">
                  <a:pos x="connsiteX11-231" y="connsiteY11-232"/>
                </a:cxn>
                <a:cxn ang="0">
                  <a:pos x="connsiteX12-233" y="connsiteY12-234"/>
                </a:cxn>
              </a:cxnLst>
              <a:rect l="l" t="t" r="r" b="b"/>
              <a:pathLst>
                <a:path w="1332251" h="1582440">
                  <a:moveTo>
                    <a:pt x="0" y="1546748"/>
                  </a:moveTo>
                  <a:cubicBezTo>
                    <a:pt x="124089" y="1412075"/>
                    <a:pt x="301897" y="1256120"/>
                    <a:pt x="416886" y="1108460"/>
                  </a:cubicBezTo>
                  <a:cubicBezTo>
                    <a:pt x="531875" y="960800"/>
                    <a:pt x="616382" y="808952"/>
                    <a:pt x="689936" y="660785"/>
                  </a:cubicBezTo>
                  <a:cubicBezTo>
                    <a:pt x="763490" y="512618"/>
                    <a:pt x="806353" y="318943"/>
                    <a:pt x="858211" y="219460"/>
                  </a:cubicBezTo>
                  <a:cubicBezTo>
                    <a:pt x="910069" y="119977"/>
                    <a:pt x="939174" y="100397"/>
                    <a:pt x="1001086" y="63885"/>
                  </a:cubicBezTo>
                  <a:cubicBezTo>
                    <a:pt x="1062998" y="27373"/>
                    <a:pt x="1174653" y="-3848"/>
                    <a:pt x="1229686" y="385"/>
                  </a:cubicBezTo>
                  <a:cubicBezTo>
                    <a:pt x="1284719" y="4618"/>
                    <a:pt x="1326524" y="44306"/>
                    <a:pt x="1331286" y="89285"/>
                  </a:cubicBezTo>
                  <a:cubicBezTo>
                    <a:pt x="1336048" y="134264"/>
                    <a:pt x="1324936" y="201997"/>
                    <a:pt x="1258261" y="270260"/>
                  </a:cubicBezTo>
                  <a:cubicBezTo>
                    <a:pt x="1191586" y="338522"/>
                    <a:pt x="1040774" y="429010"/>
                    <a:pt x="931236" y="498860"/>
                  </a:cubicBezTo>
                  <a:cubicBezTo>
                    <a:pt x="821699" y="568710"/>
                    <a:pt x="700519" y="614747"/>
                    <a:pt x="601036" y="689360"/>
                  </a:cubicBezTo>
                  <a:cubicBezTo>
                    <a:pt x="501553" y="763972"/>
                    <a:pt x="412123" y="822710"/>
                    <a:pt x="334336" y="946535"/>
                  </a:cubicBezTo>
                  <a:cubicBezTo>
                    <a:pt x="256549" y="1070360"/>
                    <a:pt x="174462" y="1326326"/>
                    <a:pt x="134311" y="1432310"/>
                  </a:cubicBezTo>
                  <a:cubicBezTo>
                    <a:pt x="94160" y="1538294"/>
                    <a:pt x="86019" y="1568681"/>
                    <a:pt x="93428" y="1582440"/>
                  </a:cubicBezTo>
                </a:path>
              </a:pathLst>
            </a:custGeom>
            <a:noFill/>
            <a:ln w="222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tx1"/>
                </a:solidFill>
                <a:cs typeface="+mn-ea"/>
                <a:sym typeface="+mn-lt"/>
              </a:endParaRPr>
            </a:p>
          </p:txBody>
        </p:sp>
      </p:grpSp>
      <p:sp>
        <p:nvSpPr>
          <p:cNvPr id="32" name="矩形 31"/>
          <p:cNvSpPr>
            <a:spLocks noChangeArrowheads="1"/>
          </p:cNvSpPr>
          <p:nvPr/>
        </p:nvSpPr>
        <p:spPr bwMode="auto">
          <a:xfrm>
            <a:off x="1368425" y="4017963"/>
            <a:ext cx="8001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a:solidFill>
                  <a:srgbClr val="000000"/>
                </a:solidFill>
                <a:latin typeface="+mn-lt"/>
                <a:ea typeface="+mn-ea"/>
                <a:cs typeface="+mn-ea"/>
                <a:sym typeface="+mn-lt"/>
              </a:rPr>
              <a:t>美丽</a:t>
            </a:r>
          </a:p>
        </p:txBody>
      </p:sp>
      <p:sp>
        <p:nvSpPr>
          <p:cNvPr id="33" name="矩形 32"/>
          <p:cNvSpPr>
            <a:spLocks noChangeArrowheads="1"/>
          </p:cNvSpPr>
          <p:nvPr/>
        </p:nvSpPr>
        <p:spPr bwMode="auto">
          <a:xfrm>
            <a:off x="3878263" y="4037013"/>
            <a:ext cx="8001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a:solidFill>
                  <a:srgbClr val="000000"/>
                </a:solidFill>
                <a:latin typeface="+mn-lt"/>
                <a:ea typeface="+mn-ea"/>
                <a:cs typeface="+mn-ea"/>
                <a:sym typeface="+mn-lt"/>
              </a:rPr>
              <a:t>神秘</a:t>
            </a:r>
          </a:p>
        </p:txBody>
      </p:sp>
      <p:sp>
        <p:nvSpPr>
          <p:cNvPr id="34" name="矩形 33"/>
          <p:cNvSpPr>
            <a:spLocks noChangeArrowheads="1"/>
          </p:cNvSpPr>
          <p:nvPr/>
        </p:nvSpPr>
        <p:spPr bwMode="auto">
          <a:xfrm>
            <a:off x="6451600" y="4037013"/>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a:solidFill>
                  <a:srgbClr val="000000"/>
                </a:solidFill>
                <a:latin typeface="+mn-lt"/>
                <a:ea typeface="+mn-ea"/>
                <a:cs typeface="+mn-ea"/>
                <a:sym typeface="+mn-lt"/>
              </a:rPr>
              <a:t>幸福</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1000"/>
                                        <p:tgtEl>
                                          <p:spTgt spid="33"/>
                                        </p:tgtEl>
                                      </p:cBhvr>
                                    </p:animEffect>
                                    <p:anim calcmode="lin" valueType="num">
                                      <p:cBhvr>
                                        <p:cTn id="13" dur="1000" fill="hold"/>
                                        <p:tgtEl>
                                          <p:spTgt spid="33"/>
                                        </p:tgtEl>
                                        <p:attrNameLst>
                                          <p:attrName>ppt_x</p:attrName>
                                        </p:attrNameLst>
                                      </p:cBhvr>
                                      <p:tavLst>
                                        <p:tav tm="0">
                                          <p:val>
                                            <p:strVal val="#ppt_x"/>
                                          </p:val>
                                        </p:tav>
                                        <p:tav tm="100000">
                                          <p:val>
                                            <p:strVal val="#ppt_x"/>
                                          </p:val>
                                        </p:tav>
                                      </p:tavLst>
                                    </p:anim>
                                    <p:anim calcmode="lin" valueType="num">
                                      <p:cBhvr>
                                        <p:cTn id="14" dur="1000" fill="hold"/>
                                        <p:tgtEl>
                                          <p:spTgt spid="3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1000"/>
                                        <p:tgtEl>
                                          <p:spTgt spid="34"/>
                                        </p:tgtEl>
                                      </p:cBhvr>
                                    </p:animEffect>
                                    <p:anim calcmode="lin" valueType="num">
                                      <p:cBhvr>
                                        <p:cTn id="18" dur="1000" fill="hold"/>
                                        <p:tgtEl>
                                          <p:spTgt spid="34"/>
                                        </p:tgtEl>
                                        <p:attrNameLst>
                                          <p:attrName>ppt_x</p:attrName>
                                        </p:attrNameLst>
                                      </p:cBhvr>
                                      <p:tavLst>
                                        <p:tav tm="0">
                                          <p:val>
                                            <p:strVal val="#ppt_x"/>
                                          </p:val>
                                        </p:tav>
                                        <p:tav tm="100000">
                                          <p:val>
                                            <p:strVal val="#ppt_x"/>
                                          </p:val>
                                        </p:tav>
                                      </p:tavLst>
                                    </p:anim>
                                    <p:anim calcmode="lin" valueType="num">
                                      <p:cBhvr>
                                        <p:cTn id="1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9"/>
          <p:cNvSpPr txBox="1">
            <a:spLocks noChangeArrowheads="1"/>
          </p:cNvSpPr>
          <p:nvPr/>
        </p:nvSpPr>
        <p:spPr bwMode="auto">
          <a:xfrm>
            <a:off x="582613" y="1497013"/>
            <a:ext cx="82724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2400">
                <a:solidFill>
                  <a:srgbClr val="C00000"/>
                </a:solidFill>
                <a:latin typeface="+mn-lt"/>
                <a:ea typeface="+mn-ea"/>
                <a:cs typeface="+mn-ea"/>
                <a:sym typeface="+mn-lt"/>
              </a:rPr>
              <a:t>2.</a:t>
            </a:r>
            <a:r>
              <a:rPr lang="zh-CN" altLang="zh-CN" sz="2400">
                <a:solidFill>
                  <a:srgbClr val="C00000"/>
                </a:solidFill>
                <a:latin typeface="+mn-lt"/>
                <a:ea typeface="+mn-ea"/>
                <a:cs typeface="+mn-ea"/>
                <a:sym typeface="+mn-lt"/>
              </a:rPr>
              <a:t>桃花源“美”在何处？</a:t>
            </a:r>
          </a:p>
        </p:txBody>
      </p:sp>
      <p:sp>
        <p:nvSpPr>
          <p:cNvPr id="6" name="矩形 5"/>
          <p:cNvSpPr>
            <a:spLocks noChangeArrowheads="1"/>
          </p:cNvSpPr>
          <p:nvPr/>
        </p:nvSpPr>
        <p:spPr bwMode="auto">
          <a:xfrm>
            <a:off x="1474788" y="5481638"/>
            <a:ext cx="7153275" cy="58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19138" eaLnBrk="1" hangingPunct="1">
              <a:lnSpc>
                <a:spcPct val="150000"/>
              </a:lnSpc>
            </a:pPr>
            <a:r>
              <a:rPr lang="zh-CN" altLang="zh-CN" sz="2400">
                <a:solidFill>
                  <a:srgbClr val="C00000"/>
                </a:solidFill>
                <a:latin typeface="+mn-lt"/>
                <a:ea typeface="+mn-ea"/>
                <a:cs typeface="+mn-ea"/>
                <a:sym typeface="+mn-lt"/>
              </a:rPr>
              <a:t>桃花源美在环境幽雅，风景优美</a:t>
            </a:r>
          </a:p>
        </p:txBody>
      </p:sp>
      <p:grpSp>
        <p:nvGrpSpPr>
          <p:cNvPr id="7" name="组合 6"/>
          <p:cNvGrpSpPr>
            <a:grpSpLocks/>
          </p:cNvGrpSpPr>
          <p:nvPr>
            <p:custDataLst>
              <p:tags r:id="rId1"/>
            </p:custDataLst>
          </p:nvPr>
        </p:nvGrpSpPr>
        <p:grpSpPr bwMode="auto">
          <a:xfrm>
            <a:off x="4616450" y="3265488"/>
            <a:ext cx="4392613" cy="871537"/>
            <a:chOff x="4804223" y="2351312"/>
            <a:chExt cx="4393563" cy="870858"/>
          </a:xfrm>
        </p:grpSpPr>
        <p:sp>
          <p:nvSpPr>
            <p:cNvPr id="8" name="任意多边形 7"/>
            <p:cNvSpPr/>
            <p:nvPr>
              <p:custDataLst>
                <p:tags r:id="rId8"/>
              </p:custDataLst>
            </p:nvPr>
          </p:nvSpPr>
          <p:spPr>
            <a:xfrm>
              <a:off x="4804223" y="2351312"/>
              <a:ext cx="870138" cy="870858"/>
            </a:xfrm>
            <a:custGeom>
              <a:avLst/>
              <a:gdLst>
                <a:gd name="connsiteX0" fmla="*/ 435429 w 870858"/>
                <a:gd name="connsiteY0" fmla="*/ 0 h 870858"/>
                <a:gd name="connsiteX1" fmla="*/ 870858 w 870858"/>
                <a:gd name="connsiteY1" fmla="*/ 435429 h 870858"/>
                <a:gd name="connsiteX2" fmla="*/ 870857 w 870858"/>
                <a:gd name="connsiteY2" fmla="*/ 435429 h 870858"/>
                <a:gd name="connsiteX3" fmla="*/ 435428 w 870858"/>
                <a:gd name="connsiteY3" fmla="*/ 870858 h 870858"/>
                <a:gd name="connsiteX4" fmla="*/ 0 w 870858"/>
                <a:gd name="connsiteY4" fmla="*/ 870858 h 870858"/>
                <a:gd name="connsiteX5" fmla="*/ 0 w 870858"/>
                <a:gd name="connsiteY5" fmla="*/ 435429 h 870858"/>
                <a:gd name="connsiteX6" fmla="*/ 435429 w 870858"/>
                <a:gd name="connsiteY6" fmla="*/ 0 h 870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858" h="870858">
                  <a:moveTo>
                    <a:pt x="435429" y="0"/>
                  </a:moveTo>
                  <a:cubicBezTo>
                    <a:pt x="675910" y="0"/>
                    <a:pt x="870858" y="194948"/>
                    <a:pt x="870858" y="435429"/>
                  </a:cubicBezTo>
                  <a:lnTo>
                    <a:pt x="870857" y="435429"/>
                  </a:lnTo>
                  <a:cubicBezTo>
                    <a:pt x="870857" y="675910"/>
                    <a:pt x="675909" y="870858"/>
                    <a:pt x="435428" y="870858"/>
                  </a:cubicBezTo>
                  <a:lnTo>
                    <a:pt x="0" y="870858"/>
                  </a:lnTo>
                  <a:lnTo>
                    <a:pt x="0" y="435429"/>
                  </a:lnTo>
                  <a:cubicBezTo>
                    <a:pt x="0" y="194948"/>
                    <a:pt x="194948" y="0"/>
                    <a:pt x="4354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en-US" altLang="zh-CN" sz="2400" dirty="0" err="1">
                <a:solidFill>
                  <a:srgbClr val="000000"/>
                </a:solidFill>
                <a:cs typeface="+mn-ea"/>
                <a:sym typeface="+mn-lt"/>
              </a:endParaRPr>
            </a:p>
          </p:txBody>
        </p:sp>
        <p:sp>
          <p:nvSpPr>
            <p:cNvPr id="25612" name="文本框 8"/>
            <p:cNvSpPr txBox="1">
              <a:spLocks noChangeArrowheads="1"/>
            </p:cNvSpPr>
            <p:nvPr>
              <p:custDataLst>
                <p:tags r:id="rId9"/>
              </p:custDataLst>
            </p:nvPr>
          </p:nvSpPr>
          <p:spPr bwMode="auto">
            <a:xfrm>
              <a:off x="5819039" y="2353426"/>
              <a:ext cx="3378747" cy="86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a:r>
                <a:rPr lang="zh-CN" altLang="en-US" sz="2400">
                  <a:solidFill>
                    <a:srgbClr val="000000"/>
                  </a:solidFill>
                  <a:latin typeface="+mn-lt"/>
                  <a:ea typeface="+mn-ea"/>
                  <a:cs typeface="+mn-ea"/>
                  <a:sym typeface="+mn-lt"/>
                </a:rPr>
                <a:t>“土地平旷，屋舍俨然，有良田美池桑竹之属”</a:t>
              </a:r>
              <a:r>
                <a:rPr lang="zh-CN" altLang="en-US" sz="2400">
                  <a:solidFill>
                    <a:srgbClr val="C00000"/>
                  </a:solidFill>
                  <a:latin typeface="+mn-lt"/>
                  <a:ea typeface="+mn-ea"/>
                  <a:cs typeface="+mn-ea"/>
                  <a:sym typeface="+mn-lt"/>
                </a:rPr>
                <a:t>（土地美，屋舍美，田池美，桑竹美；）</a:t>
              </a:r>
            </a:p>
          </p:txBody>
        </p:sp>
      </p:grpSp>
      <p:grpSp>
        <p:nvGrpSpPr>
          <p:cNvPr id="10" name="组合 9"/>
          <p:cNvGrpSpPr>
            <a:grpSpLocks/>
          </p:cNvGrpSpPr>
          <p:nvPr>
            <p:custDataLst>
              <p:tags r:id="rId2"/>
            </p:custDataLst>
          </p:nvPr>
        </p:nvGrpSpPr>
        <p:grpSpPr bwMode="auto">
          <a:xfrm>
            <a:off x="442913" y="2352675"/>
            <a:ext cx="3708400" cy="892175"/>
            <a:chOff x="631669" y="1880879"/>
            <a:chExt cx="3708097" cy="891349"/>
          </a:xfrm>
        </p:grpSpPr>
        <p:sp>
          <p:nvSpPr>
            <p:cNvPr id="11" name="任意多边形 10"/>
            <p:cNvSpPr/>
            <p:nvPr>
              <p:custDataLst>
                <p:tags r:id="rId6"/>
              </p:custDataLst>
            </p:nvPr>
          </p:nvSpPr>
          <p:spPr>
            <a:xfrm>
              <a:off x="3468299" y="1901498"/>
              <a:ext cx="871467" cy="870730"/>
            </a:xfrm>
            <a:custGeom>
              <a:avLst/>
              <a:gdLst>
                <a:gd name="connsiteX0" fmla="*/ 435429 w 870858"/>
                <a:gd name="connsiteY0" fmla="*/ 0 h 870858"/>
                <a:gd name="connsiteX1" fmla="*/ 435429 w 870858"/>
                <a:gd name="connsiteY1" fmla="*/ 1 h 870858"/>
                <a:gd name="connsiteX2" fmla="*/ 870858 w 870858"/>
                <a:gd name="connsiteY2" fmla="*/ 435430 h 870858"/>
                <a:gd name="connsiteX3" fmla="*/ 870858 w 870858"/>
                <a:gd name="connsiteY3" fmla="*/ 870858 h 870858"/>
                <a:gd name="connsiteX4" fmla="*/ 435429 w 870858"/>
                <a:gd name="connsiteY4" fmla="*/ 870858 h 870858"/>
                <a:gd name="connsiteX5" fmla="*/ 0 w 870858"/>
                <a:gd name="connsiteY5" fmla="*/ 435429 h 870858"/>
                <a:gd name="connsiteX6" fmla="*/ 435429 w 870858"/>
                <a:gd name="connsiteY6" fmla="*/ 0 h 870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858" h="870858">
                  <a:moveTo>
                    <a:pt x="435429" y="0"/>
                  </a:moveTo>
                  <a:lnTo>
                    <a:pt x="435429" y="1"/>
                  </a:lnTo>
                  <a:cubicBezTo>
                    <a:pt x="675910" y="1"/>
                    <a:pt x="870858" y="194949"/>
                    <a:pt x="870858" y="435430"/>
                  </a:cubicBezTo>
                  <a:lnTo>
                    <a:pt x="870858" y="870858"/>
                  </a:lnTo>
                  <a:lnTo>
                    <a:pt x="435429" y="870858"/>
                  </a:lnTo>
                  <a:cubicBezTo>
                    <a:pt x="194948" y="870858"/>
                    <a:pt x="0" y="675910"/>
                    <a:pt x="0" y="435429"/>
                  </a:cubicBezTo>
                  <a:cubicBezTo>
                    <a:pt x="0" y="194948"/>
                    <a:pt x="194948" y="0"/>
                    <a:pt x="43542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en-US" altLang="zh-CN" sz="2400" dirty="0" err="1">
                <a:solidFill>
                  <a:srgbClr val="000000"/>
                </a:solidFill>
                <a:cs typeface="+mn-ea"/>
                <a:sym typeface="+mn-lt"/>
              </a:endParaRPr>
            </a:p>
          </p:txBody>
        </p:sp>
        <p:sp>
          <p:nvSpPr>
            <p:cNvPr id="25610" name="文本框 11"/>
            <p:cNvSpPr txBox="1">
              <a:spLocks noChangeArrowheads="1"/>
            </p:cNvSpPr>
            <p:nvPr>
              <p:custDataLst>
                <p:tags r:id="rId7"/>
              </p:custDataLst>
            </p:nvPr>
          </p:nvSpPr>
          <p:spPr bwMode="auto">
            <a:xfrm>
              <a:off x="631669" y="1880879"/>
              <a:ext cx="2693280" cy="86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r"/>
              <a:r>
                <a:rPr lang="zh-CN" altLang="en-US" sz="2400">
                  <a:solidFill>
                    <a:srgbClr val="000000"/>
                  </a:solidFill>
                  <a:latin typeface="+mn-lt"/>
                  <a:ea typeface="+mn-ea"/>
                  <a:cs typeface="+mn-ea"/>
                  <a:sym typeface="+mn-lt"/>
                </a:rPr>
                <a:t>“芳草鲜美，落英缤纷”</a:t>
              </a:r>
              <a:r>
                <a:rPr lang="zh-CN" altLang="en-US" sz="2400">
                  <a:solidFill>
                    <a:srgbClr val="C00000"/>
                  </a:solidFill>
                  <a:latin typeface="+mn-lt"/>
                  <a:ea typeface="+mn-ea"/>
                  <a:cs typeface="+mn-ea"/>
                  <a:sym typeface="+mn-lt"/>
                </a:rPr>
                <a:t>（桃林美）</a:t>
              </a:r>
            </a:p>
          </p:txBody>
        </p:sp>
      </p:grpSp>
      <p:grpSp>
        <p:nvGrpSpPr>
          <p:cNvPr id="13" name="组合 12"/>
          <p:cNvGrpSpPr>
            <a:grpSpLocks/>
          </p:cNvGrpSpPr>
          <p:nvPr>
            <p:custDataLst>
              <p:tags r:id="rId3"/>
            </p:custDataLst>
          </p:nvPr>
        </p:nvGrpSpPr>
        <p:grpSpPr bwMode="auto">
          <a:xfrm>
            <a:off x="109538" y="4165600"/>
            <a:ext cx="4041775" cy="871538"/>
            <a:chOff x="298137" y="3222170"/>
            <a:chExt cx="4041629" cy="870858"/>
          </a:xfrm>
        </p:grpSpPr>
        <p:sp>
          <p:nvSpPr>
            <p:cNvPr id="14" name="任意多边形 13"/>
            <p:cNvSpPr/>
            <p:nvPr>
              <p:custDataLst>
                <p:tags r:id="rId4"/>
              </p:custDataLst>
            </p:nvPr>
          </p:nvSpPr>
          <p:spPr>
            <a:xfrm>
              <a:off x="3468259" y="3222170"/>
              <a:ext cx="871507" cy="870858"/>
            </a:xfrm>
            <a:custGeom>
              <a:avLst/>
              <a:gdLst>
                <a:gd name="connsiteX0" fmla="*/ 435429 w 870858"/>
                <a:gd name="connsiteY0" fmla="*/ 0 h 870858"/>
                <a:gd name="connsiteX1" fmla="*/ 435429 w 870858"/>
                <a:gd name="connsiteY1" fmla="*/ 1 h 870858"/>
                <a:gd name="connsiteX2" fmla="*/ 870858 w 870858"/>
                <a:gd name="connsiteY2" fmla="*/ 435430 h 870858"/>
                <a:gd name="connsiteX3" fmla="*/ 870858 w 870858"/>
                <a:gd name="connsiteY3" fmla="*/ 870858 h 870858"/>
                <a:gd name="connsiteX4" fmla="*/ 435429 w 870858"/>
                <a:gd name="connsiteY4" fmla="*/ 870858 h 870858"/>
                <a:gd name="connsiteX5" fmla="*/ 0 w 870858"/>
                <a:gd name="connsiteY5" fmla="*/ 435429 h 870858"/>
                <a:gd name="connsiteX6" fmla="*/ 435429 w 870858"/>
                <a:gd name="connsiteY6" fmla="*/ 0 h 870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858" h="870858">
                  <a:moveTo>
                    <a:pt x="435429" y="0"/>
                  </a:moveTo>
                  <a:lnTo>
                    <a:pt x="435429" y="1"/>
                  </a:lnTo>
                  <a:cubicBezTo>
                    <a:pt x="675910" y="1"/>
                    <a:pt x="870858" y="194949"/>
                    <a:pt x="870858" y="435430"/>
                  </a:cubicBezTo>
                  <a:lnTo>
                    <a:pt x="870858" y="870858"/>
                  </a:lnTo>
                  <a:lnTo>
                    <a:pt x="435429" y="870858"/>
                  </a:lnTo>
                  <a:cubicBezTo>
                    <a:pt x="194948" y="870858"/>
                    <a:pt x="0" y="675910"/>
                    <a:pt x="0" y="435429"/>
                  </a:cubicBezTo>
                  <a:cubicBezTo>
                    <a:pt x="0" y="194948"/>
                    <a:pt x="194948" y="0"/>
                    <a:pt x="43542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en-US" altLang="zh-CN" sz="2400" dirty="0" err="1">
                <a:solidFill>
                  <a:srgbClr val="000000"/>
                </a:solidFill>
                <a:cs typeface="+mn-ea"/>
                <a:sym typeface="+mn-lt"/>
              </a:endParaRPr>
            </a:p>
          </p:txBody>
        </p:sp>
        <p:sp>
          <p:nvSpPr>
            <p:cNvPr id="25608" name="文本框 14"/>
            <p:cNvSpPr txBox="1">
              <a:spLocks noChangeArrowheads="1"/>
            </p:cNvSpPr>
            <p:nvPr>
              <p:custDataLst>
                <p:tags r:id="rId5"/>
              </p:custDataLst>
            </p:nvPr>
          </p:nvSpPr>
          <p:spPr bwMode="auto">
            <a:xfrm>
              <a:off x="298137" y="3227763"/>
              <a:ext cx="3360344" cy="86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r" eaLnBrk="1"/>
              <a:r>
                <a:rPr lang="zh-CN" altLang="en-US" sz="2400">
                  <a:solidFill>
                    <a:srgbClr val="000000"/>
                  </a:solidFill>
                  <a:latin typeface="+mn-lt"/>
                  <a:ea typeface="+mn-ea"/>
                  <a:cs typeface="+mn-ea"/>
                  <a:sym typeface="+mn-lt"/>
                </a:rPr>
                <a:t>“阡陌交通，鸡犬相闻”</a:t>
              </a:r>
              <a:r>
                <a:rPr lang="zh-CN" altLang="en-US" sz="2400">
                  <a:solidFill>
                    <a:srgbClr val="C00000"/>
                  </a:solidFill>
                  <a:latin typeface="+mn-lt"/>
                  <a:ea typeface="+mn-ea"/>
                  <a:cs typeface="+mn-ea"/>
                  <a:sym typeface="+mn-lt"/>
                </a:rPr>
                <a:t>（阡陌美，农家美）</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TextBox 8"/>
          <p:cNvSpPr txBox="1">
            <a:spLocks noChangeArrowheads="1"/>
          </p:cNvSpPr>
          <p:nvPr/>
        </p:nvSpPr>
        <p:spPr bwMode="auto">
          <a:xfrm>
            <a:off x="381000" y="1314450"/>
            <a:ext cx="7650163" cy="58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150000"/>
              </a:lnSpc>
              <a:buFont typeface="Arial" pitchFamily="34" charset="0"/>
              <a:buNone/>
            </a:pPr>
            <a:r>
              <a:rPr lang="en-US" altLang="zh-CN" sz="2400">
                <a:solidFill>
                  <a:srgbClr val="C00000"/>
                </a:solidFill>
                <a:latin typeface="+mn-lt"/>
                <a:ea typeface="+mn-ea"/>
                <a:cs typeface="+mn-ea"/>
                <a:sym typeface="+mn-lt"/>
              </a:rPr>
              <a:t>3.</a:t>
            </a:r>
            <a:r>
              <a:rPr lang="zh-CN" altLang="zh-CN" sz="2400">
                <a:solidFill>
                  <a:srgbClr val="C00000"/>
                </a:solidFill>
                <a:latin typeface="+mn-lt"/>
                <a:ea typeface="+mn-ea"/>
                <a:cs typeface="+mn-ea"/>
                <a:sym typeface="+mn-lt"/>
              </a:rPr>
              <a:t>桃花源“神秘”在何处？</a:t>
            </a:r>
          </a:p>
        </p:txBody>
      </p:sp>
      <p:sp>
        <p:nvSpPr>
          <p:cNvPr id="26629" name="TextBox 10"/>
          <p:cNvSpPr txBox="1">
            <a:spLocks noChangeArrowheads="1"/>
          </p:cNvSpPr>
          <p:nvPr/>
        </p:nvSpPr>
        <p:spPr bwMode="auto">
          <a:xfrm>
            <a:off x="7504113" y="2249488"/>
            <a:ext cx="184731"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endParaRPr lang="zh-CN" altLang="en-US" sz="2400" noProof="1">
              <a:latin typeface="+mn-lt"/>
              <a:ea typeface="+mn-ea"/>
              <a:cs typeface="+mn-ea"/>
              <a:sym typeface="+mn-lt"/>
            </a:endParaRPr>
          </a:p>
        </p:txBody>
      </p:sp>
      <p:sp>
        <p:nvSpPr>
          <p:cNvPr id="13" name="TextBox 12"/>
          <p:cNvSpPr txBox="1">
            <a:spLocks noChangeArrowheads="1"/>
          </p:cNvSpPr>
          <p:nvPr/>
        </p:nvSpPr>
        <p:spPr bwMode="auto">
          <a:xfrm>
            <a:off x="381000" y="2211388"/>
            <a:ext cx="861536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150000"/>
              </a:lnSpc>
              <a:buFont typeface="Arial" pitchFamily="34" charset="0"/>
              <a:buNone/>
            </a:pPr>
            <a:r>
              <a:rPr lang="en-US" altLang="zh-CN" sz="2400">
                <a:solidFill>
                  <a:srgbClr val="000000"/>
                </a:solidFill>
                <a:latin typeface="+mn-lt"/>
                <a:ea typeface="+mn-ea"/>
                <a:cs typeface="+mn-ea"/>
                <a:sym typeface="+mn-lt"/>
              </a:rPr>
              <a:t> </a:t>
            </a:r>
            <a:r>
              <a:rPr lang="zh-CN" altLang="zh-CN" sz="2400">
                <a:solidFill>
                  <a:srgbClr val="000000"/>
                </a:solidFill>
                <a:latin typeface="+mn-lt"/>
                <a:ea typeface="+mn-ea"/>
                <a:cs typeface="+mn-ea"/>
                <a:sym typeface="+mn-lt"/>
              </a:rPr>
              <a:t>“忽逢桃花林，夹岸数百步，中无杂树”</a:t>
            </a:r>
          </a:p>
          <a:p>
            <a:pPr eaLnBrk="1" hangingPunct="1">
              <a:lnSpc>
                <a:spcPct val="150000"/>
              </a:lnSpc>
              <a:buFont typeface="Arial" pitchFamily="34" charset="0"/>
              <a:buNone/>
            </a:pPr>
            <a:r>
              <a:rPr lang="en-US" altLang="zh-CN" sz="2400">
                <a:solidFill>
                  <a:srgbClr val="000000"/>
                </a:solidFill>
                <a:latin typeface="+mn-lt"/>
                <a:ea typeface="+mn-ea"/>
                <a:cs typeface="+mn-ea"/>
                <a:sym typeface="+mn-lt"/>
              </a:rPr>
              <a:t> </a:t>
            </a:r>
            <a:r>
              <a:rPr lang="zh-CN" altLang="zh-CN" sz="2400">
                <a:solidFill>
                  <a:srgbClr val="000000"/>
                </a:solidFill>
                <a:latin typeface="+mn-lt"/>
                <a:ea typeface="+mn-ea"/>
                <a:cs typeface="+mn-ea"/>
                <a:sym typeface="+mn-lt"/>
              </a:rPr>
              <a:t>“仿佛若有光”、“初极狭，才通人。复行数十步，豁然开朗”</a:t>
            </a:r>
          </a:p>
          <a:p>
            <a:pPr eaLnBrk="1" hangingPunct="1">
              <a:lnSpc>
                <a:spcPct val="150000"/>
              </a:lnSpc>
              <a:buFont typeface="Arial" pitchFamily="34" charset="0"/>
              <a:buNone/>
            </a:pPr>
            <a:r>
              <a:rPr lang="en-US" altLang="zh-CN" sz="2400">
                <a:solidFill>
                  <a:srgbClr val="000000"/>
                </a:solidFill>
                <a:latin typeface="+mn-lt"/>
                <a:ea typeface="+mn-ea"/>
                <a:cs typeface="+mn-ea"/>
                <a:sym typeface="+mn-lt"/>
              </a:rPr>
              <a:t> </a:t>
            </a:r>
            <a:r>
              <a:rPr lang="zh-CN" altLang="zh-CN" sz="2400">
                <a:solidFill>
                  <a:srgbClr val="000000"/>
                </a:solidFill>
                <a:latin typeface="+mn-lt"/>
                <a:ea typeface="+mn-ea"/>
                <a:cs typeface="+mn-ea"/>
                <a:sym typeface="+mn-lt"/>
              </a:rPr>
              <a:t>“乃不知有汉，无论魏晋”</a:t>
            </a:r>
          </a:p>
          <a:p>
            <a:pPr eaLnBrk="1" hangingPunct="1">
              <a:lnSpc>
                <a:spcPct val="150000"/>
              </a:lnSpc>
              <a:buFont typeface="Arial" pitchFamily="34" charset="0"/>
              <a:buNone/>
            </a:pPr>
            <a:r>
              <a:rPr lang="en-US" altLang="zh-CN" sz="2400">
                <a:solidFill>
                  <a:srgbClr val="000000"/>
                </a:solidFill>
                <a:latin typeface="+mn-lt"/>
                <a:ea typeface="+mn-ea"/>
                <a:cs typeface="+mn-ea"/>
                <a:sym typeface="+mn-lt"/>
              </a:rPr>
              <a:t> </a:t>
            </a:r>
            <a:r>
              <a:rPr lang="zh-CN" altLang="zh-CN" sz="2400">
                <a:solidFill>
                  <a:srgbClr val="000000"/>
                </a:solidFill>
                <a:latin typeface="+mn-lt"/>
                <a:ea typeface="+mn-ea"/>
                <a:cs typeface="+mn-ea"/>
                <a:sym typeface="+mn-lt"/>
              </a:rPr>
              <a:t>“不复得路”、“未果”</a:t>
            </a:r>
          </a:p>
        </p:txBody>
      </p:sp>
      <p:sp>
        <p:nvSpPr>
          <p:cNvPr id="2" name="矩形 1"/>
          <p:cNvSpPr>
            <a:spLocks noChangeArrowheads="1"/>
          </p:cNvSpPr>
          <p:nvPr/>
        </p:nvSpPr>
        <p:spPr bwMode="auto">
          <a:xfrm>
            <a:off x="550863" y="4703763"/>
            <a:ext cx="6845300" cy="58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zh-CN" altLang="zh-CN" sz="2400">
                <a:solidFill>
                  <a:srgbClr val="C00000"/>
                </a:solidFill>
                <a:latin typeface="+mn-lt"/>
                <a:ea typeface="+mn-ea"/>
                <a:cs typeface="+mn-ea"/>
                <a:sym typeface="+mn-lt"/>
              </a:rPr>
              <a:t>桃林神秘，山洞神秘，林中人神秘，结局神秘</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1"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TextBox 8"/>
          <p:cNvSpPr txBox="1">
            <a:spLocks noChangeArrowheads="1"/>
          </p:cNvSpPr>
          <p:nvPr/>
        </p:nvSpPr>
        <p:spPr bwMode="auto">
          <a:xfrm>
            <a:off x="550863" y="1190625"/>
            <a:ext cx="76501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2400">
                <a:solidFill>
                  <a:srgbClr val="C00000"/>
                </a:solidFill>
                <a:latin typeface="+mn-lt"/>
                <a:ea typeface="+mn-ea"/>
                <a:cs typeface="+mn-ea"/>
                <a:sym typeface="+mn-lt"/>
              </a:rPr>
              <a:t>4.</a:t>
            </a:r>
            <a:r>
              <a:rPr lang="zh-CN" altLang="zh-CN" sz="2400">
                <a:solidFill>
                  <a:srgbClr val="C00000"/>
                </a:solidFill>
                <a:latin typeface="+mn-lt"/>
                <a:ea typeface="+mn-ea"/>
                <a:cs typeface="+mn-ea"/>
                <a:sym typeface="+mn-lt"/>
              </a:rPr>
              <a:t>桃花源的幸福表现在何处？</a:t>
            </a:r>
          </a:p>
        </p:txBody>
      </p:sp>
      <p:sp>
        <p:nvSpPr>
          <p:cNvPr id="27653" name="TextBox 10"/>
          <p:cNvSpPr txBox="1">
            <a:spLocks noChangeArrowheads="1"/>
          </p:cNvSpPr>
          <p:nvPr/>
        </p:nvSpPr>
        <p:spPr bwMode="auto">
          <a:xfrm>
            <a:off x="7504113" y="2249488"/>
            <a:ext cx="184731"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endParaRPr lang="zh-CN" altLang="en-US" sz="2400" noProof="1">
              <a:latin typeface="+mn-lt"/>
              <a:ea typeface="+mn-ea"/>
              <a:cs typeface="+mn-ea"/>
              <a:sym typeface="+mn-lt"/>
            </a:endParaRPr>
          </a:p>
        </p:txBody>
      </p:sp>
      <p:sp>
        <p:nvSpPr>
          <p:cNvPr id="13" name="TextBox 12"/>
          <p:cNvSpPr txBox="1">
            <a:spLocks noChangeArrowheads="1"/>
          </p:cNvSpPr>
          <p:nvPr/>
        </p:nvSpPr>
        <p:spPr bwMode="auto">
          <a:xfrm>
            <a:off x="574675" y="2073275"/>
            <a:ext cx="79914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150000"/>
              </a:lnSpc>
              <a:buFont typeface="Arial" pitchFamily="34" charset="0"/>
              <a:buNone/>
            </a:pPr>
            <a:r>
              <a:rPr lang="zh-CN" altLang="zh-CN" sz="2400">
                <a:solidFill>
                  <a:srgbClr val="000000"/>
                </a:solidFill>
                <a:latin typeface="+mn-lt"/>
                <a:ea typeface="+mn-ea"/>
                <a:cs typeface="+mn-ea"/>
                <a:sym typeface="+mn-lt"/>
              </a:rPr>
              <a:t>黄发垂髻“怡然自乐”（和平安定、丰衣足食）</a:t>
            </a:r>
          </a:p>
          <a:p>
            <a:pPr eaLnBrk="1" hangingPunct="1">
              <a:lnSpc>
                <a:spcPct val="150000"/>
              </a:lnSpc>
              <a:buFont typeface="Arial" pitchFamily="34" charset="0"/>
              <a:buNone/>
            </a:pPr>
            <a:r>
              <a:rPr lang="zh-CN" altLang="zh-CN" sz="2400">
                <a:solidFill>
                  <a:srgbClr val="000000"/>
                </a:solidFill>
                <a:latin typeface="+mn-lt"/>
                <a:ea typeface="+mn-ea"/>
                <a:cs typeface="+mn-ea"/>
                <a:sym typeface="+mn-lt"/>
              </a:rPr>
              <a:t>居民“往来种作”（没有战乱，安居乐业）</a:t>
            </a:r>
          </a:p>
          <a:p>
            <a:pPr eaLnBrk="1" hangingPunct="1">
              <a:lnSpc>
                <a:spcPct val="150000"/>
              </a:lnSpc>
              <a:buFont typeface="Arial" pitchFamily="34" charset="0"/>
              <a:buNone/>
            </a:pPr>
            <a:r>
              <a:rPr lang="zh-CN" altLang="zh-CN" sz="2400">
                <a:solidFill>
                  <a:srgbClr val="000000"/>
                </a:solidFill>
                <a:latin typeface="+mn-lt"/>
                <a:ea typeface="+mn-ea"/>
                <a:cs typeface="+mn-ea"/>
                <a:sym typeface="+mn-lt"/>
              </a:rPr>
              <a:t>渔人（侧面烘托）“设酒杀鸡作食”、“咸来问讯”、“余人各复延至其家，皆出洒食”（民主平等，民风淳朴）</a:t>
            </a:r>
          </a:p>
        </p:txBody>
      </p:sp>
      <p:sp>
        <p:nvSpPr>
          <p:cNvPr id="2" name="矩形 1"/>
          <p:cNvSpPr>
            <a:spLocks noChangeArrowheads="1"/>
          </p:cNvSpPr>
          <p:nvPr/>
        </p:nvSpPr>
        <p:spPr bwMode="auto">
          <a:xfrm>
            <a:off x="574675" y="4675188"/>
            <a:ext cx="7113588" cy="58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zh-CN" altLang="zh-CN" sz="2400">
                <a:solidFill>
                  <a:srgbClr val="C00000"/>
                </a:solidFill>
                <a:latin typeface="+mn-lt"/>
                <a:ea typeface="+mn-ea"/>
                <a:cs typeface="+mn-ea"/>
                <a:sym typeface="+mn-lt"/>
              </a:rPr>
              <a:t>生活安宁，丰衣足食，民主平等，民风淳朴</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676" name="组合 1"/>
          <p:cNvGrpSpPr>
            <a:grpSpLocks/>
          </p:cNvGrpSpPr>
          <p:nvPr/>
        </p:nvGrpSpPr>
        <p:grpSpPr bwMode="auto">
          <a:xfrm>
            <a:off x="2876550" y="612775"/>
            <a:ext cx="3128847" cy="646331"/>
            <a:chOff x="4867199" y="546407"/>
            <a:chExt cx="2654279" cy="647443"/>
          </a:xfrm>
        </p:grpSpPr>
        <p:sp>
          <p:nvSpPr>
            <p:cNvPr id="28682" name="TextBox 76"/>
            <p:cNvSpPr txBox="1">
              <a:spLocks noChangeArrowheads="1"/>
            </p:cNvSpPr>
            <p:nvPr/>
          </p:nvSpPr>
          <p:spPr bwMode="auto">
            <a:xfrm>
              <a:off x="5447408" y="546407"/>
              <a:ext cx="2074070" cy="647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algn="ctr" eaLnBrk="1" hangingPunct="1">
                <a:buFont typeface="Arial" pitchFamily="34" charset="0"/>
                <a:buNone/>
              </a:pPr>
              <a:r>
                <a:rPr lang="zh-CN" altLang="en-US" sz="3600" b="1">
                  <a:solidFill>
                    <a:srgbClr val="000000"/>
                  </a:solidFill>
                  <a:latin typeface="+mn-lt"/>
                  <a:ea typeface="+mn-ea"/>
                  <a:cs typeface="+mn-ea"/>
                  <a:sym typeface="+mn-lt"/>
                </a:rPr>
                <a:t>主 题 探 讨</a:t>
              </a:r>
            </a:p>
          </p:txBody>
        </p:sp>
        <p:sp>
          <p:nvSpPr>
            <p:cNvPr id="28683" name="Freeform 27"/>
            <p:cNvSpPr>
              <a:spLocks noEditPoints="1" noChangeArrowheads="1"/>
            </p:cNvSpPr>
            <p:nvPr/>
          </p:nvSpPr>
          <p:spPr bwMode="auto">
            <a:xfrm>
              <a:off x="4867199" y="632699"/>
              <a:ext cx="457560" cy="477761"/>
            </a:xfrm>
            <a:custGeom>
              <a:avLst/>
              <a:gdLst>
                <a:gd name="T0" fmla="*/ 2147483646 w 683"/>
                <a:gd name="T1" fmla="*/ 2147483646 h 601"/>
                <a:gd name="T2" fmla="*/ 2147483646 w 683"/>
                <a:gd name="T3" fmla="*/ 2147483646 h 601"/>
                <a:gd name="T4" fmla="*/ 2147483646 w 683"/>
                <a:gd name="T5" fmla="*/ 2147483646 h 601"/>
                <a:gd name="T6" fmla="*/ 2147483646 w 683"/>
                <a:gd name="T7" fmla="*/ 2147483646 h 601"/>
                <a:gd name="T8" fmla="*/ 2147483646 w 683"/>
                <a:gd name="T9" fmla="*/ 2147483646 h 601"/>
                <a:gd name="T10" fmla="*/ 2147483646 w 683"/>
                <a:gd name="T11" fmla="*/ 2147483646 h 601"/>
                <a:gd name="T12" fmla="*/ 2147483646 w 683"/>
                <a:gd name="T13" fmla="*/ 2147483646 h 601"/>
                <a:gd name="T14" fmla="*/ 2147483646 w 683"/>
                <a:gd name="T15" fmla="*/ 2147483646 h 601"/>
                <a:gd name="T16" fmla="*/ 2147483646 w 683"/>
                <a:gd name="T17" fmla="*/ 2147483646 h 601"/>
                <a:gd name="T18" fmla="*/ 2147483646 w 683"/>
                <a:gd name="T19" fmla="*/ 2147483646 h 601"/>
                <a:gd name="T20" fmla="*/ 2147483646 w 683"/>
                <a:gd name="T21" fmla="*/ 2147483646 h 601"/>
                <a:gd name="T22" fmla="*/ 2147483646 w 683"/>
                <a:gd name="T23" fmla="*/ 2147483646 h 601"/>
                <a:gd name="T24" fmla="*/ 2147483646 w 683"/>
                <a:gd name="T25" fmla="*/ 2147483646 h 601"/>
                <a:gd name="T26" fmla="*/ 2147483646 w 683"/>
                <a:gd name="T27" fmla="*/ 2147483646 h 601"/>
                <a:gd name="T28" fmla="*/ 2147483646 w 683"/>
                <a:gd name="T29" fmla="*/ 2147483646 h 601"/>
                <a:gd name="T30" fmla="*/ 2147483646 w 683"/>
                <a:gd name="T31" fmla="*/ 2147483646 h 601"/>
                <a:gd name="T32" fmla="*/ 2147483646 w 683"/>
                <a:gd name="T33" fmla="*/ 2147483646 h 601"/>
                <a:gd name="T34" fmla="*/ 2147483646 w 683"/>
                <a:gd name="T35" fmla="*/ 2147483646 h 601"/>
                <a:gd name="T36" fmla="*/ 2147483646 w 683"/>
                <a:gd name="T37" fmla="*/ 2147483646 h 601"/>
                <a:gd name="T38" fmla="*/ 2147483646 w 683"/>
                <a:gd name="T39" fmla="*/ 2147483646 h 601"/>
                <a:gd name="T40" fmla="*/ 2147483646 w 683"/>
                <a:gd name="T41" fmla="*/ 2147483646 h 601"/>
                <a:gd name="T42" fmla="*/ 2147483646 w 683"/>
                <a:gd name="T43" fmla="*/ 2147483646 h 601"/>
                <a:gd name="T44" fmla="*/ 2147483646 w 683"/>
                <a:gd name="T45" fmla="*/ 2147483646 h 601"/>
                <a:gd name="T46" fmla="*/ 2147483646 w 683"/>
                <a:gd name="T47" fmla="*/ 2147483646 h 601"/>
                <a:gd name="T48" fmla="*/ 2147483646 w 683"/>
                <a:gd name="T49" fmla="*/ 2147483646 h 601"/>
                <a:gd name="T50" fmla="*/ 2147483646 w 683"/>
                <a:gd name="T51" fmla="*/ 2147483646 h 601"/>
                <a:gd name="T52" fmla="*/ 2147483646 w 683"/>
                <a:gd name="T53" fmla="*/ 2147483646 h 601"/>
                <a:gd name="T54" fmla="*/ 2147483646 w 683"/>
                <a:gd name="T55" fmla="*/ 2147483646 h 601"/>
                <a:gd name="T56" fmla="*/ 2147483646 w 683"/>
                <a:gd name="T57" fmla="*/ 2147483646 h 601"/>
                <a:gd name="T58" fmla="*/ 2147483646 w 683"/>
                <a:gd name="T59" fmla="*/ 2147483646 h 601"/>
                <a:gd name="T60" fmla="*/ 2147483646 w 683"/>
                <a:gd name="T61" fmla="*/ 2147483646 h 601"/>
                <a:gd name="T62" fmla="*/ 2147483646 w 683"/>
                <a:gd name="T63" fmla="*/ 2147483646 h 601"/>
                <a:gd name="T64" fmla="*/ 2147483646 w 683"/>
                <a:gd name="T65" fmla="*/ 2147483646 h 601"/>
                <a:gd name="T66" fmla="*/ 2147483646 w 683"/>
                <a:gd name="T67" fmla="*/ 2147483646 h 601"/>
                <a:gd name="T68" fmla="*/ 2147483646 w 683"/>
                <a:gd name="T69" fmla="*/ 2147483646 h 601"/>
                <a:gd name="T70" fmla="*/ 2147483646 w 683"/>
                <a:gd name="T71" fmla="*/ 2147483646 h 601"/>
                <a:gd name="T72" fmla="*/ 2147483646 w 683"/>
                <a:gd name="T73" fmla="*/ 2147483646 h 601"/>
                <a:gd name="T74" fmla="*/ 2147483646 w 683"/>
                <a:gd name="T75" fmla="*/ 2147483646 h 601"/>
                <a:gd name="T76" fmla="*/ 2147483646 w 683"/>
                <a:gd name="T77" fmla="*/ 2147483646 h 601"/>
                <a:gd name="T78" fmla="*/ 2147483646 w 683"/>
                <a:gd name="T79" fmla="*/ 2147483646 h 601"/>
                <a:gd name="T80" fmla="*/ 2147483646 w 683"/>
                <a:gd name="T81" fmla="*/ 2147483646 h 601"/>
                <a:gd name="T82" fmla="*/ 2147483646 w 683"/>
                <a:gd name="T83" fmla="*/ 2147483646 h 601"/>
                <a:gd name="T84" fmla="*/ 2147483646 w 683"/>
                <a:gd name="T85" fmla="*/ 2147483646 h 601"/>
                <a:gd name="T86" fmla="*/ 2147483646 w 683"/>
                <a:gd name="T87" fmla="*/ 2147483646 h 601"/>
                <a:gd name="T88" fmla="*/ 2147483646 w 683"/>
                <a:gd name="T89" fmla="*/ 2147483646 h 601"/>
                <a:gd name="T90" fmla="*/ 2147483646 w 683"/>
                <a:gd name="T91" fmla="*/ 2147483646 h 601"/>
                <a:gd name="T92" fmla="*/ 2147483646 w 683"/>
                <a:gd name="T93" fmla="*/ 2147483646 h 601"/>
                <a:gd name="T94" fmla="*/ 2147483646 w 683"/>
                <a:gd name="T95" fmla="*/ 2147483646 h 601"/>
                <a:gd name="T96" fmla="*/ 2147483646 w 683"/>
                <a:gd name="T97" fmla="*/ 2147483646 h 601"/>
                <a:gd name="T98" fmla="*/ 2147483646 w 683"/>
                <a:gd name="T99" fmla="*/ 2147483646 h 601"/>
                <a:gd name="T100" fmla="*/ 2147483646 w 683"/>
                <a:gd name="T101" fmla="*/ 2147483646 h 601"/>
                <a:gd name="T102" fmla="*/ 2147483646 w 683"/>
                <a:gd name="T103" fmla="*/ 2147483646 h 601"/>
                <a:gd name="T104" fmla="*/ 2147483646 w 683"/>
                <a:gd name="T105" fmla="*/ 2147483646 h 6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83"/>
                <a:gd name="T160" fmla="*/ 0 h 601"/>
                <a:gd name="T161" fmla="*/ 683 w 683"/>
                <a:gd name="T162" fmla="*/ 601 h 60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83" h="601">
                  <a:moveTo>
                    <a:pt x="591" y="381"/>
                  </a:moveTo>
                  <a:lnTo>
                    <a:pt x="284" y="381"/>
                  </a:lnTo>
                  <a:cubicBezTo>
                    <a:pt x="284" y="385"/>
                    <a:pt x="283" y="389"/>
                    <a:pt x="282" y="392"/>
                  </a:cubicBezTo>
                  <a:lnTo>
                    <a:pt x="595" y="392"/>
                  </a:lnTo>
                  <a:cubicBezTo>
                    <a:pt x="593" y="389"/>
                    <a:pt x="592" y="385"/>
                    <a:pt x="591" y="381"/>
                  </a:cubicBezTo>
                  <a:close/>
                  <a:moveTo>
                    <a:pt x="589" y="359"/>
                  </a:moveTo>
                  <a:lnTo>
                    <a:pt x="285" y="359"/>
                  </a:lnTo>
                  <a:cubicBezTo>
                    <a:pt x="285" y="363"/>
                    <a:pt x="285" y="367"/>
                    <a:pt x="285" y="371"/>
                  </a:cubicBezTo>
                  <a:lnTo>
                    <a:pt x="589" y="371"/>
                  </a:lnTo>
                  <a:cubicBezTo>
                    <a:pt x="588" y="367"/>
                    <a:pt x="588" y="363"/>
                    <a:pt x="589" y="359"/>
                  </a:cubicBezTo>
                  <a:close/>
                  <a:moveTo>
                    <a:pt x="595" y="338"/>
                  </a:moveTo>
                  <a:lnTo>
                    <a:pt x="282" y="338"/>
                  </a:lnTo>
                  <a:cubicBezTo>
                    <a:pt x="283" y="342"/>
                    <a:pt x="284" y="345"/>
                    <a:pt x="284" y="349"/>
                  </a:cubicBezTo>
                  <a:lnTo>
                    <a:pt x="591" y="349"/>
                  </a:lnTo>
                  <a:cubicBezTo>
                    <a:pt x="592" y="345"/>
                    <a:pt x="593" y="341"/>
                    <a:pt x="595" y="338"/>
                  </a:cubicBezTo>
                  <a:close/>
                  <a:moveTo>
                    <a:pt x="269" y="324"/>
                  </a:moveTo>
                  <a:lnTo>
                    <a:pt x="269" y="408"/>
                  </a:lnTo>
                  <a:lnTo>
                    <a:pt x="607" y="408"/>
                  </a:lnTo>
                  <a:lnTo>
                    <a:pt x="607" y="432"/>
                  </a:lnTo>
                  <a:lnTo>
                    <a:pt x="261" y="432"/>
                  </a:lnTo>
                  <a:cubicBezTo>
                    <a:pt x="251" y="432"/>
                    <a:pt x="242" y="425"/>
                    <a:pt x="242" y="416"/>
                  </a:cubicBezTo>
                  <a:lnTo>
                    <a:pt x="242" y="316"/>
                  </a:lnTo>
                  <a:cubicBezTo>
                    <a:pt x="242" y="307"/>
                    <a:pt x="251" y="300"/>
                    <a:pt x="261" y="300"/>
                  </a:cubicBezTo>
                  <a:lnTo>
                    <a:pt x="607" y="300"/>
                  </a:lnTo>
                  <a:lnTo>
                    <a:pt x="607" y="324"/>
                  </a:lnTo>
                  <a:lnTo>
                    <a:pt x="269" y="324"/>
                  </a:lnTo>
                  <a:close/>
                  <a:moveTo>
                    <a:pt x="367" y="56"/>
                  </a:moveTo>
                  <a:cubicBezTo>
                    <a:pt x="354" y="55"/>
                    <a:pt x="348" y="48"/>
                    <a:pt x="345" y="39"/>
                  </a:cubicBezTo>
                  <a:cubicBezTo>
                    <a:pt x="342" y="31"/>
                    <a:pt x="343" y="26"/>
                    <a:pt x="343" y="18"/>
                  </a:cubicBezTo>
                  <a:cubicBezTo>
                    <a:pt x="342" y="8"/>
                    <a:pt x="336" y="5"/>
                    <a:pt x="335" y="3"/>
                  </a:cubicBezTo>
                  <a:cubicBezTo>
                    <a:pt x="335" y="2"/>
                    <a:pt x="337" y="1"/>
                    <a:pt x="341" y="1"/>
                  </a:cubicBezTo>
                  <a:cubicBezTo>
                    <a:pt x="344" y="1"/>
                    <a:pt x="347" y="0"/>
                    <a:pt x="350" y="1"/>
                  </a:cubicBezTo>
                  <a:cubicBezTo>
                    <a:pt x="356" y="1"/>
                    <a:pt x="365" y="2"/>
                    <a:pt x="366" y="2"/>
                  </a:cubicBezTo>
                  <a:cubicBezTo>
                    <a:pt x="385" y="6"/>
                    <a:pt x="409" y="16"/>
                    <a:pt x="411" y="39"/>
                  </a:cubicBezTo>
                  <a:cubicBezTo>
                    <a:pt x="413" y="49"/>
                    <a:pt x="412" y="61"/>
                    <a:pt x="402" y="65"/>
                  </a:cubicBezTo>
                  <a:cubicBezTo>
                    <a:pt x="395" y="55"/>
                    <a:pt x="378" y="57"/>
                    <a:pt x="367" y="56"/>
                  </a:cubicBezTo>
                  <a:close/>
                  <a:moveTo>
                    <a:pt x="394" y="102"/>
                  </a:moveTo>
                  <a:cubicBezTo>
                    <a:pt x="385" y="99"/>
                    <a:pt x="378" y="99"/>
                    <a:pt x="366" y="105"/>
                  </a:cubicBezTo>
                  <a:cubicBezTo>
                    <a:pt x="342" y="116"/>
                    <a:pt x="331" y="144"/>
                    <a:pt x="333" y="169"/>
                  </a:cubicBezTo>
                  <a:cubicBezTo>
                    <a:pt x="334" y="186"/>
                    <a:pt x="341" y="205"/>
                    <a:pt x="353" y="218"/>
                  </a:cubicBezTo>
                  <a:cubicBezTo>
                    <a:pt x="349" y="207"/>
                    <a:pt x="346" y="195"/>
                    <a:pt x="345" y="184"/>
                  </a:cubicBezTo>
                  <a:cubicBezTo>
                    <a:pt x="343" y="154"/>
                    <a:pt x="354" y="121"/>
                    <a:pt x="380" y="107"/>
                  </a:cubicBezTo>
                  <a:cubicBezTo>
                    <a:pt x="385" y="105"/>
                    <a:pt x="390" y="103"/>
                    <a:pt x="394" y="102"/>
                  </a:cubicBezTo>
                  <a:close/>
                  <a:moveTo>
                    <a:pt x="486" y="87"/>
                  </a:moveTo>
                  <a:cubicBezTo>
                    <a:pt x="519" y="102"/>
                    <a:pt x="539" y="139"/>
                    <a:pt x="537" y="182"/>
                  </a:cubicBezTo>
                  <a:cubicBezTo>
                    <a:pt x="533" y="239"/>
                    <a:pt x="490" y="285"/>
                    <a:pt x="441" y="285"/>
                  </a:cubicBezTo>
                  <a:cubicBezTo>
                    <a:pt x="435" y="285"/>
                    <a:pt x="429" y="280"/>
                    <a:pt x="424" y="278"/>
                  </a:cubicBezTo>
                  <a:cubicBezTo>
                    <a:pt x="418" y="280"/>
                    <a:pt x="412" y="285"/>
                    <a:pt x="406" y="285"/>
                  </a:cubicBezTo>
                  <a:cubicBezTo>
                    <a:pt x="357" y="285"/>
                    <a:pt x="315" y="239"/>
                    <a:pt x="311" y="182"/>
                  </a:cubicBezTo>
                  <a:cubicBezTo>
                    <a:pt x="308" y="139"/>
                    <a:pt x="329" y="102"/>
                    <a:pt x="361" y="87"/>
                  </a:cubicBezTo>
                  <a:cubicBezTo>
                    <a:pt x="385" y="75"/>
                    <a:pt x="397" y="79"/>
                    <a:pt x="417" y="88"/>
                  </a:cubicBezTo>
                  <a:cubicBezTo>
                    <a:pt x="415" y="72"/>
                    <a:pt x="414" y="48"/>
                    <a:pt x="430" y="30"/>
                  </a:cubicBezTo>
                  <a:cubicBezTo>
                    <a:pt x="434" y="28"/>
                    <a:pt x="443" y="32"/>
                    <a:pt x="443" y="40"/>
                  </a:cubicBezTo>
                  <a:cubicBezTo>
                    <a:pt x="430" y="55"/>
                    <a:pt x="429" y="76"/>
                    <a:pt x="429" y="88"/>
                  </a:cubicBezTo>
                  <a:cubicBezTo>
                    <a:pt x="450" y="79"/>
                    <a:pt x="462" y="75"/>
                    <a:pt x="486" y="87"/>
                  </a:cubicBezTo>
                  <a:close/>
                  <a:moveTo>
                    <a:pt x="237" y="540"/>
                  </a:moveTo>
                  <a:lnTo>
                    <a:pt x="635" y="540"/>
                  </a:lnTo>
                  <a:cubicBezTo>
                    <a:pt x="635" y="544"/>
                    <a:pt x="636" y="549"/>
                    <a:pt x="637" y="553"/>
                  </a:cubicBezTo>
                  <a:lnTo>
                    <a:pt x="231" y="553"/>
                  </a:lnTo>
                  <a:cubicBezTo>
                    <a:pt x="234" y="549"/>
                    <a:pt x="236" y="545"/>
                    <a:pt x="237" y="540"/>
                  </a:cubicBezTo>
                  <a:close/>
                  <a:moveTo>
                    <a:pt x="239" y="515"/>
                  </a:moveTo>
                  <a:lnTo>
                    <a:pt x="634" y="515"/>
                  </a:lnTo>
                  <a:cubicBezTo>
                    <a:pt x="634" y="520"/>
                    <a:pt x="634" y="524"/>
                    <a:pt x="634" y="528"/>
                  </a:cubicBezTo>
                  <a:lnTo>
                    <a:pt x="239" y="528"/>
                  </a:lnTo>
                  <a:cubicBezTo>
                    <a:pt x="240" y="524"/>
                    <a:pt x="240" y="520"/>
                    <a:pt x="239" y="515"/>
                  </a:cubicBezTo>
                  <a:close/>
                  <a:moveTo>
                    <a:pt x="231" y="491"/>
                  </a:moveTo>
                  <a:lnTo>
                    <a:pt x="637" y="491"/>
                  </a:lnTo>
                  <a:cubicBezTo>
                    <a:pt x="636" y="495"/>
                    <a:pt x="635" y="499"/>
                    <a:pt x="635" y="504"/>
                  </a:cubicBezTo>
                  <a:lnTo>
                    <a:pt x="237" y="504"/>
                  </a:lnTo>
                  <a:cubicBezTo>
                    <a:pt x="236" y="499"/>
                    <a:pt x="234" y="495"/>
                    <a:pt x="231" y="491"/>
                  </a:cubicBezTo>
                  <a:close/>
                  <a:moveTo>
                    <a:pt x="652" y="475"/>
                  </a:moveTo>
                  <a:lnTo>
                    <a:pt x="652" y="570"/>
                  </a:lnTo>
                  <a:lnTo>
                    <a:pt x="219" y="570"/>
                  </a:lnTo>
                  <a:lnTo>
                    <a:pt x="219" y="598"/>
                  </a:lnTo>
                  <a:lnTo>
                    <a:pt x="662" y="598"/>
                  </a:lnTo>
                  <a:cubicBezTo>
                    <a:pt x="674" y="598"/>
                    <a:pt x="683" y="590"/>
                    <a:pt x="683" y="580"/>
                  </a:cubicBezTo>
                  <a:lnTo>
                    <a:pt x="683" y="465"/>
                  </a:lnTo>
                  <a:cubicBezTo>
                    <a:pt x="683" y="455"/>
                    <a:pt x="674" y="447"/>
                    <a:pt x="662" y="447"/>
                  </a:cubicBezTo>
                  <a:lnTo>
                    <a:pt x="219" y="447"/>
                  </a:lnTo>
                  <a:lnTo>
                    <a:pt x="219" y="475"/>
                  </a:lnTo>
                  <a:lnTo>
                    <a:pt x="652" y="475"/>
                  </a:lnTo>
                  <a:close/>
                  <a:moveTo>
                    <a:pt x="223" y="189"/>
                  </a:moveTo>
                  <a:lnTo>
                    <a:pt x="93" y="543"/>
                  </a:lnTo>
                  <a:cubicBezTo>
                    <a:pt x="97" y="545"/>
                    <a:pt x="100" y="547"/>
                    <a:pt x="103" y="549"/>
                  </a:cubicBezTo>
                  <a:lnTo>
                    <a:pt x="236" y="188"/>
                  </a:lnTo>
                  <a:cubicBezTo>
                    <a:pt x="232" y="189"/>
                    <a:pt x="228" y="189"/>
                    <a:pt x="223" y="189"/>
                  </a:cubicBezTo>
                  <a:close/>
                  <a:moveTo>
                    <a:pt x="201" y="183"/>
                  </a:moveTo>
                  <a:lnTo>
                    <a:pt x="72" y="534"/>
                  </a:lnTo>
                  <a:cubicBezTo>
                    <a:pt x="76" y="535"/>
                    <a:pt x="79" y="537"/>
                    <a:pt x="83" y="538"/>
                  </a:cubicBezTo>
                  <a:lnTo>
                    <a:pt x="213" y="187"/>
                  </a:lnTo>
                  <a:cubicBezTo>
                    <a:pt x="209" y="186"/>
                    <a:pt x="205" y="185"/>
                    <a:pt x="201" y="183"/>
                  </a:cubicBezTo>
                  <a:close/>
                  <a:moveTo>
                    <a:pt x="183" y="168"/>
                  </a:moveTo>
                  <a:lnTo>
                    <a:pt x="50" y="529"/>
                  </a:lnTo>
                  <a:cubicBezTo>
                    <a:pt x="53" y="530"/>
                    <a:pt x="57" y="531"/>
                    <a:pt x="62" y="531"/>
                  </a:cubicBezTo>
                  <a:lnTo>
                    <a:pt x="192" y="177"/>
                  </a:lnTo>
                  <a:cubicBezTo>
                    <a:pt x="189" y="175"/>
                    <a:pt x="185" y="172"/>
                    <a:pt x="183" y="168"/>
                  </a:cubicBezTo>
                  <a:close/>
                  <a:moveTo>
                    <a:pt x="31" y="537"/>
                  </a:moveTo>
                  <a:lnTo>
                    <a:pt x="114" y="568"/>
                  </a:lnTo>
                  <a:lnTo>
                    <a:pt x="256" y="183"/>
                  </a:lnTo>
                  <a:lnTo>
                    <a:pt x="280" y="192"/>
                  </a:lnTo>
                  <a:lnTo>
                    <a:pt x="135" y="585"/>
                  </a:lnTo>
                  <a:cubicBezTo>
                    <a:pt x="131" y="595"/>
                    <a:pt x="121" y="601"/>
                    <a:pt x="112" y="597"/>
                  </a:cubicBezTo>
                  <a:lnTo>
                    <a:pt x="13" y="561"/>
                  </a:lnTo>
                  <a:cubicBezTo>
                    <a:pt x="4" y="558"/>
                    <a:pt x="0" y="547"/>
                    <a:pt x="4" y="536"/>
                  </a:cubicBezTo>
                  <a:lnTo>
                    <a:pt x="149" y="144"/>
                  </a:lnTo>
                  <a:lnTo>
                    <a:pt x="173" y="152"/>
                  </a:lnTo>
                  <a:lnTo>
                    <a:pt x="31" y="537"/>
                  </a:ln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28677" name="TextBox 8"/>
          <p:cNvSpPr txBox="1">
            <a:spLocks noChangeArrowheads="1"/>
          </p:cNvSpPr>
          <p:nvPr/>
        </p:nvSpPr>
        <p:spPr bwMode="auto">
          <a:xfrm>
            <a:off x="617538" y="1808163"/>
            <a:ext cx="76485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2400" dirty="0">
                <a:latin typeface="+mn-lt"/>
                <a:ea typeface="+mn-ea"/>
                <a:cs typeface="+mn-ea"/>
                <a:sym typeface="+mn-lt"/>
              </a:rPr>
              <a:t>1.</a:t>
            </a:r>
            <a:r>
              <a:rPr lang="zh-CN" altLang="zh-CN" sz="2400" dirty="0">
                <a:latin typeface="+mn-lt"/>
                <a:ea typeface="+mn-ea"/>
                <a:cs typeface="+mn-ea"/>
                <a:sym typeface="+mn-lt"/>
              </a:rPr>
              <a:t>作者在这篇文章里寄托了怎样的社会理想？</a:t>
            </a:r>
          </a:p>
        </p:txBody>
      </p:sp>
      <p:sp>
        <p:nvSpPr>
          <p:cNvPr id="28678" name="TextBox 10"/>
          <p:cNvSpPr txBox="1">
            <a:spLocks noChangeArrowheads="1"/>
          </p:cNvSpPr>
          <p:nvPr/>
        </p:nvSpPr>
        <p:spPr bwMode="auto">
          <a:xfrm>
            <a:off x="7504113" y="2249488"/>
            <a:ext cx="184731"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endParaRPr lang="zh-CN" altLang="en-US" sz="2400" noProof="1">
              <a:latin typeface="+mn-lt"/>
              <a:ea typeface="+mn-ea"/>
              <a:cs typeface="+mn-ea"/>
              <a:sym typeface="+mn-lt"/>
            </a:endParaRPr>
          </a:p>
        </p:txBody>
      </p:sp>
      <p:sp>
        <p:nvSpPr>
          <p:cNvPr id="13" name="TextBox 12"/>
          <p:cNvSpPr txBox="1">
            <a:spLocks noChangeArrowheads="1"/>
          </p:cNvSpPr>
          <p:nvPr/>
        </p:nvSpPr>
        <p:spPr bwMode="auto">
          <a:xfrm>
            <a:off x="700088" y="2603500"/>
            <a:ext cx="76057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zh-CN" sz="2400" dirty="0">
                <a:solidFill>
                  <a:srgbClr val="FF0000"/>
                </a:solidFill>
                <a:latin typeface="+mn-lt"/>
                <a:ea typeface="+mn-ea"/>
                <a:cs typeface="+mn-ea"/>
                <a:sym typeface="+mn-lt"/>
              </a:rPr>
              <a:t>反对战争，追求和平、自由、幸福生活的社会理想。</a:t>
            </a:r>
          </a:p>
        </p:txBody>
      </p:sp>
      <p:sp>
        <p:nvSpPr>
          <p:cNvPr id="28680" name="TextBox 9"/>
          <p:cNvSpPr txBox="1">
            <a:spLocks noChangeArrowheads="1"/>
          </p:cNvSpPr>
          <p:nvPr/>
        </p:nvSpPr>
        <p:spPr bwMode="auto">
          <a:xfrm>
            <a:off x="617538" y="3571875"/>
            <a:ext cx="72850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2400">
                <a:latin typeface="+mn-lt"/>
                <a:ea typeface="+mn-ea"/>
                <a:cs typeface="+mn-ea"/>
                <a:sym typeface="+mn-lt"/>
              </a:rPr>
              <a:t>2.</a:t>
            </a:r>
            <a:r>
              <a:rPr lang="zh-CN" altLang="zh-CN" sz="2400">
                <a:latin typeface="+mn-lt"/>
                <a:ea typeface="+mn-ea"/>
                <a:cs typeface="+mn-ea"/>
                <a:sym typeface="+mn-lt"/>
              </a:rPr>
              <a:t>桃花源这样的人间乐园在现实生活之中能找到吗？</a:t>
            </a:r>
          </a:p>
        </p:txBody>
      </p:sp>
      <p:sp>
        <p:nvSpPr>
          <p:cNvPr id="12" name="TextBox 11"/>
          <p:cNvSpPr txBox="1">
            <a:spLocks noChangeArrowheads="1"/>
          </p:cNvSpPr>
          <p:nvPr/>
        </p:nvSpPr>
        <p:spPr bwMode="auto">
          <a:xfrm>
            <a:off x="712788" y="4367213"/>
            <a:ext cx="6791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zh-CN" sz="2400">
                <a:solidFill>
                  <a:srgbClr val="FF0000"/>
                </a:solidFill>
                <a:latin typeface="+mn-lt"/>
                <a:ea typeface="+mn-ea"/>
                <a:cs typeface="+mn-ea"/>
                <a:sym typeface="+mn-lt"/>
              </a:rPr>
              <a:t>不能，这是作者虚构的。</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6"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down)">
                                      <p:cBhvr>
                                        <p:cTn id="13" dur="580">
                                          <p:stCondLst>
                                            <p:cond delay="0"/>
                                          </p:stCondLst>
                                        </p:cTn>
                                        <p:tgtEl>
                                          <p:spTgt spid="12"/>
                                        </p:tgtEl>
                                      </p:cBhvr>
                                    </p:animEffect>
                                    <p:anim calcmode="lin" valueType="num">
                                      <p:cBhvr>
                                        <p:cTn id="14"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19" dur="26">
                                          <p:stCondLst>
                                            <p:cond delay="650"/>
                                          </p:stCondLst>
                                        </p:cTn>
                                        <p:tgtEl>
                                          <p:spTgt spid="12"/>
                                        </p:tgtEl>
                                      </p:cBhvr>
                                      <p:to x="100000" y="60000"/>
                                    </p:animScale>
                                    <p:animScale>
                                      <p:cBhvr>
                                        <p:cTn id="20" dur="166" decel="50000">
                                          <p:stCondLst>
                                            <p:cond delay="676"/>
                                          </p:stCondLst>
                                        </p:cTn>
                                        <p:tgtEl>
                                          <p:spTgt spid="12"/>
                                        </p:tgtEl>
                                      </p:cBhvr>
                                      <p:to x="100000" y="100000"/>
                                    </p:animScale>
                                    <p:animScale>
                                      <p:cBhvr>
                                        <p:cTn id="21" dur="26">
                                          <p:stCondLst>
                                            <p:cond delay="1312"/>
                                          </p:stCondLst>
                                        </p:cTn>
                                        <p:tgtEl>
                                          <p:spTgt spid="12"/>
                                        </p:tgtEl>
                                      </p:cBhvr>
                                      <p:to x="100000" y="80000"/>
                                    </p:animScale>
                                    <p:animScale>
                                      <p:cBhvr>
                                        <p:cTn id="22" dur="166" decel="50000">
                                          <p:stCondLst>
                                            <p:cond delay="1338"/>
                                          </p:stCondLst>
                                        </p:cTn>
                                        <p:tgtEl>
                                          <p:spTgt spid="12"/>
                                        </p:tgtEl>
                                      </p:cBhvr>
                                      <p:to x="100000" y="100000"/>
                                    </p:animScale>
                                    <p:animScale>
                                      <p:cBhvr>
                                        <p:cTn id="23" dur="26">
                                          <p:stCondLst>
                                            <p:cond delay="1642"/>
                                          </p:stCondLst>
                                        </p:cTn>
                                        <p:tgtEl>
                                          <p:spTgt spid="12"/>
                                        </p:tgtEl>
                                      </p:cBhvr>
                                      <p:to x="100000" y="90000"/>
                                    </p:animScale>
                                    <p:animScale>
                                      <p:cBhvr>
                                        <p:cTn id="24" dur="166" decel="50000">
                                          <p:stCondLst>
                                            <p:cond delay="1668"/>
                                          </p:stCondLst>
                                        </p:cTn>
                                        <p:tgtEl>
                                          <p:spTgt spid="12"/>
                                        </p:tgtEl>
                                      </p:cBhvr>
                                      <p:to x="100000" y="100000"/>
                                    </p:animScale>
                                    <p:animScale>
                                      <p:cBhvr>
                                        <p:cTn id="25" dur="26">
                                          <p:stCondLst>
                                            <p:cond delay="1808"/>
                                          </p:stCondLst>
                                        </p:cTn>
                                        <p:tgtEl>
                                          <p:spTgt spid="12"/>
                                        </p:tgtEl>
                                      </p:cBhvr>
                                      <p:to x="100000" y="95000"/>
                                    </p:animScale>
                                    <p:animScale>
                                      <p:cBhvr>
                                        <p:cTn id="26" dur="166" decel="50000">
                                          <p:stCondLst>
                                            <p:cond delay="1834"/>
                                          </p:stCondLst>
                                        </p:cTn>
                                        <p:tgtEl>
                                          <p:spTgt spid="1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TextBox 8"/>
          <p:cNvSpPr txBox="1">
            <a:spLocks noChangeArrowheads="1"/>
          </p:cNvSpPr>
          <p:nvPr/>
        </p:nvSpPr>
        <p:spPr bwMode="auto">
          <a:xfrm>
            <a:off x="725488" y="2017713"/>
            <a:ext cx="76485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en-US" altLang="zh-CN" sz="2400">
                <a:latin typeface="+mn-lt"/>
                <a:ea typeface="+mn-ea"/>
                <a:cs typeface="+mn-ea"/>
                <a:sym typeface="+mn-lt"/>
              </a:rPr>
              <a:t>3.</a:t>
            </a:r>
            <a:r>
              <a:rPr lang="zh-CN" altLang="zh-CN" sz="2400">
                <a:latin typeface="+mn-lt"/>
                <a:ea typeface="+mn-ea"/>
                <a:cs typeface="+mn-ea"/>
                <a:sym typeface="+mn-lt"/>
              </a:rPr>
              <a:t>陶渊明为何要虚构？</a:t>
            </a:r>
          </a:p>
        </p:txBody>
      </p:sp>
      <p:sp>
        <p:nvSpPr>
          <p:cNvPr id="29701" name="TextBox 10"/>
          <p:cNvSpPr txBox="1">
            <a:spLocks noChangeArrowheads="1"/>
          </p:cNvSpPr>
          <p:nvPr/>
        </p:nvSpPr>
        <p:spPr bwMode="auto">
          <a:xfrm>
            <a:off x="7504113" y="2249488"/>
            <a:ext cx="184731"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endParaRPr lang="zh-CN" altLang="en-US" sz="2400" noProof="1">
              <a:latin typeface="+mn-lt"/>
              <a:ea typeface="+mn-ea"/>
              <a:cs typeface="+mn-ea"/>
              <a:sym typeface="+mn-lt"/>
            </a:endParaRPr>
          </a:p>
        </p:txBody>
      </p:sp>
      <p:sp>
        <p:nvSpPr>
          <p:cNvPr id="13" name="TextBox 12"/>
          <p:cNvSpPr txBox="1">
            <a:spLocks noChangeArrowheads="1"/>
          </p:cNvSpPr>
          <p:nvPr/>
        </p:nvSpPr>
        <p:spPr bwMode="auto">
          <a:xfrm>
            <a:off x="746125" y="2852738"/>
            <a:ext cx="76057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buFont typeface="Arial" pitchFamily="34" charset="0"/>
              <a:buNone/>
            </a:pPr>
            <a:r>
              <a:rPr lang="zh-CN" altLang="zh-CN" sz="2400">
                <a:solidFill>
                  <a:srgbClr val="FF0000"/>
                </a:solidFill>
                <a:latin typeface="+mn-lt"/>
                <a:ea typeface="+mn-ea"/>
                <a:cs typeface="+mn-ea"/>
                <a:sym typeface="+mn-lt"/>
              </a:rPr>
              <a:t>反衬黑暗现实，寄托自己的生活理想。</a:t>
            </a:r>
          </a:p>
        </p:txBody>
      </p:sp>
      <p:sp>
        <p:nvSpPr>
          <p:cNvPr id="29703" name="TextBox 9"/>
          <p:cNvSpPr txBox="1">
            <a:spLocks noChangeArrowheads="1"/>
          </p:cNvSpPr>
          <p:nvPr/>
        </p:nvSpPr>
        <p:spPr bwMode="auto">
          <a:xfrm>
            <a:off x="725488" y="3543300"/>
            <a:ext cx="7285037" cy="1135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150000"/>
              </a:lnSpc>
              <a:buFont typeface="Arial" pitchFamily="34" charset="0"/>
              <a:buNone/>
            </a:pPr>
            <a:r>
              <a:rPr lang="en-US" altLang="zh-CN" sz="2400">
                <a:latin typeface="+mn-lt"/>
                <a:ea typeface="+mn-ea"/>
                <a:cs typeface="+mn-ea"/>
                <a:sym typeface="+mn-lt"/>
              </a:rPr>
              <a:t>4.</a:t>
            </a:r>
            <a:r>
              <a:rPr lang="zh-CN" altLang="zh-CN" sz="2400">
                <a:latin typeface="+mn-lt"/>
                <a:ea typeface="+mn-ea"/>
                <a:cs typeface="+mn-ea"/>
                <a:sym typeface="+mn-lt"/>
              </a:rPr>
              <a:t>有人说陶渊明定作《桃花源记》是积极追求美好生活，也有人说他是消极逃避现实，你怎样评价？</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3"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24" name="组合 1"/>
          <p:cNvGrpSpPr>
            <a:grpSpLocks/>
          </p:cNvGrpSpPr>
          <p:nvPr/>
        </p:nvGrpSpPr>
        <p:grpSpPr bwMode="auto">
          <a:xfrm>
            <a:off x="3243263" y="652463"/>
            <a:ext cx="2135187" cy="646112"/>
            <a:chOff x="5178353" y="587603"/>
            <a:chExt cx="1810539" cy="648984"/>
          </a:xfrm>
        </p:grpSpPr>
        <p:sp>
          <p:nvSpPr>
            <p:cNvPr id="30727" name="TextBox 76"/>
            <p:cNvSpPr txBox="1">
              <a:spLocks noChangeArrowheads="1"/>
            </p:cNvSpPr>
            <p:nvPr/>
          </p:nvSpPr>
          <p:spPr bwMode="auto">
            <a:xfrm>
              <a:off x="5376421" y="587603"/>
              <a:ext cx="1612471" cy="648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algn="ctr" eaLnBrk="1" hangingPunct="1">
                <a:buFont typeface="Arial" pitchFamily="34" charset="0"/>
                <a:buNone/>
              </a:pPr>
              <a:r>
                <a:rPr lang="zh-CN" altLang="en-US" sz="3600" b="1">
                  <a:solidFill>
                    <a:srgbClr val="000000"/>
                  </a:solidFill>
                  <a:latin typeface="+mn-lt"/>
                  <a:ea typeface="+mn-ea"/>
                  <a:cs typeface="+mn-ea"/>
                  <a:sym typeface="+mn-lt"/>
                </a:rPr>
                <a:t>小 结</a:t>
              </a:r>
            </a:p>
          </p:txBody>
        </p:sp>
        <p:sp>
          <p:nvSpPr>
            <p:cNvPr id="30728" name="Freeform 27"/>
            <p:cNvSpPr>
              <a:spLocks noEditPoints="1" noChangeArrowheads="1"/>
            </p:cNvSpPr>
            <p:nvPr/>
          </p:nvSpPr>
          <p:spPr bwMode="auto">
            <a:xfrm>
              <a:off x="5178353" y="671029"/>
              <a:ext cx="374455" cy="464071"/>
            </a:xfrm>
            <a:custGeom>
              <a:avLst/>
              <a:gdLst>
                <a:gd name="T0" fmla="*/ 2147483646 w 683"/>
                <a:gd name="T1" fmla="*/ 2147483646 h 601"/>
                <a:gd name="T2" fmla="*/ 2147483646 w 683"/>
                <a:gd name="T3" fmla="*/ 2147483646 h 601"/>
                <a:gd name="T4" fmla="*/ 2147483646 w 683"/>
                <a:gd name="T5" fmla="*/ 2147483646 h 601"/>
                <a:gd name="T6" fmla="*/ 2147483646 w 683"/>
                <a:gd name="T7" fmla="*/ 2147483646 h 601"/>
                <a:gd name="T8" fmla="*/ 2147483646 w 683"/>
                <a:gd name="T9" fmla="*/ 2147483646 h 601"/>
                <a:gd name="T10" fmla="*/ 2147483646 w 683"/>
                <a:gd name="T11" fmla="*/ 2147483646 h 601"/>
                <a:gd name="T12" fmla="*/ 2147483646 w 683"/>
                <a:gd name="T13" fmla="*/ 2147483646 h 601"/>
                <a:gd name="T14" fmla="*/ 2147483646 w 683"/>
                <a:gd name="T15" fmla="*/ 2147483646 h 601"/>
                <a:gd name="T16" fmla="*/ 2147483646 w 683"/>
                <a:gd name="T17" fmla="*/ 2147483646 h 601"/>
                <a:gd name="T18" fmla="*/ 2147483646 w 683"/>
                <a:gd name="T19" fmla="*/ 2147483646 h 601"/>
                <a:gd name="T20" fmla="*/ 2147483646 w 683"/>
                <a:gd name="T21" fmla="*/ 2147483646 h 601"/>
                <a:gd name="T22" fmla="*/ 2147483646 w 683"/>
                <a:gd name="T23" fmla="*/ 2147483646 h 601"/>
                <a:gd name="T24" fmla="*/ 2147483646 w 683"/>
                <a:gd name="T25" fmla="*/ 2147483646 h 601"/>
                <a:gd name="T26" fmla="*/ 2147483646 w 683"/>
                <a:gd name="T27" fmla="*/ 2147483646 h 601"/>
                <a:gd name="T28" fmla="*/ 2147483646 w 683"/>
                <a:gd name="T29" fmla="*/ 2147483646 h 601"/>
                <a:gd name="T30" fmla="*/ 2147483646 w 683"/>
                <a:gd name="T31" fmla="*/ 2147483646 h 601"/>
                <a:gd name="T32" fmla="*/ 2147483646 w 683"/>
                <a:gd name="T33" fmla="*/ 2147483646 h 601"/>
                <a:gd name="T34" fmla="*/ 2147483646 w 683"/>
                <a:gd name="T35" fmla="*/ 2147483646 h 601"/>
                <a:gd name="T36" fmla="*/ 2147483646 w 683"/>
                <a:gd name="T37" fmla="*/ 2147483646 h 601"/>
                <a:gd name="T38" fmla="*/ 2147483646 w 683"/>
                <a:gd name="T39" fmla="*/ 2147483646 h 601"/>
                <a:gd name="T40" fmla="*/ 2147483646 w 683"/>
                <a:gd name="T41" fmla="*/ 2147483646 h 601"/>
                <a:gd name="T42" fmla="*/ 2147483646 w 683"/>
                <a:gd name="T43" fmla="*/ 2147483646 h 601"/>
                <a:gd name="T44" fmla="*/ 2147483646 w 683"/>
                <a:gd name="T45" fmla="*/ 2147483646 h 601"/>
                <a:gd name="T46" fmla="*/ 2147483646 w 683"/>
                <a:gd name="T47" fmla="*/ 2147483646 h 601"/>
                <a:gd name="T48" fmla="*/ 2147483646 w 683"/>
                <a:gd name="T49" fmla="*/ 2147483646 h 601"/>
                <a:gd name="T50" fmla="*/ 2147483646 w 683"/>
                <a:gd name="T51" fmla="*/ 2147483646 h 601"/>
                <a:gd name="T52" fmla="*/ 2147483646 w 683"/>
                <a:gd name="T53" fmla="*/ 2147483646 h 601"/>
                <a:gd name="T54" fmla="*/ 2147483646 w 683"/>
                <a:gd name="T55" fmla="*/ 2147483646 h 601"/>
                <a:gd name="T56" fmla="*/ 2147483646 w 683"/>
                <a:gd name="T57" fmla="*/ 2147483646 h 601"/>
                <a:gd name="T58" fmla="*/ 2147483646 w 683"/>
                <a:gd name="T59" fmla="*/ 2147483646 h 601"/>
                <a:gd name="T60" fmla="*/ 2147483646 w 683"/>
                <a:gd name="T61" fmla="*/ 2147483646 h 601"/>
                <a:gd name="T62" fmla="*/ 2147483646 w 683"/>
                <a:gd name="T63" fmla="*/ 2147483646 h 601"/>
                <a:gd name="T64" fmla="*/ 2147483646 w 683"/>
                <a:gd name="T65" fmla="*/ 2147483646 h 601"/>
                <a:gd name="T66" fmla="*/ 2147483646 w 683"/>
                <a:gd name="T67" fmla="*/ 2147483646 h 601"/>
                <a:gd name="T68" fmla="*/ 2147483646 w 683"/>
                <a:gd name="T69" fmla="*/ 2147483646 h 601"/>
                <a:gd name="T70" fmla="*/ 2147483646 w 683"/>
                <a:gd name="T71" fmla="*/ 2147483646 h 601"/>
                <a:gd name="T72" fmla="*/ 2147483646 w 683"/>
                <a:gd name="T73" fmla="*/ 2147483646 h 601"/>
                <a:gd name="T74" fmla="*/ 2147483646 w 683"/>
                <a:gd name="T75" fmla="*/ 2147483646 h 601"/>
                <a:gd name="T76" fmla="*/ 2147483646 w 683"/>
                <a:gd name="T77" fmla="*/ 2147483646 h 601"/>
                <a:gd name="T78" fmla="*/ 2147483646 w 683"/>
                <a:gd name="T79" fmla="*/ 2147483646 h 601"/>
                <a:gd name="T80" fmla="*/ 2147483646 w 683"/>
                <a:gd name="T81" fmla="*/ 2147483646 h 601"/>
                <a:gd name="T82" fmla="*/ 2147483646 w 683"/>
                <a:gd name="T83" fmla="*/ 2147483646 h 601"/>
                <a:gd name="T84" fmla="*/ 2147483646 w 683"/>
                <a:gd name="T85" fmla="*/ 2147483646 h 601"/>
                <a:gd name="T86" fmla="*/ 2147483646 w 683"/>
                <a:gd name="T87" fmla="*/ 2147483646 h 601"/>
                <a:gd name="T88" fmla="*/ 2147483646 w 683"/>
                <a:gd name="T89" fmla="*/ 2147483646 h 601"/>
                <a:gd name="T90" fmla="*/ 2147483646 w 683"/>
                <a:gd name="T91" fmla="*/ 2147483646 h 601"/>
                <a:gd name="T92" fmla="*/ 2147483646 w 683"/>
                <a:gd name="T93" fmla="*/ 2147483646 h 601"/>
                <a:gd name="T94" fmla="*/ 2147483646 w 683"/>
                <a:gd name="T95" fmla="*/ 2147483646 h 601"/>
                <a:gd name="T96" fmla="*/ 2147483646 w 683"/>
                <a:gd name="T97" fmla="*/ 2147483646 h 601"/>
                <a:gd name="T98" fmla="*/ 2147483646 w 683"/>
                <a:gd name="T99" fmla="*/ 2147483646 h 601"/>
                <a:gd name="T100" fmla="*/ 2147483646 w 683"/>
                <a:gd name="T101" fmla="*/ 2147483646 h 601"/>
                <a:gd name="T102" fmla="*/ 2147483646 w 683"/>
                <a:gd name="T103" fmla="*/ 2147483646 h 601"/>
                <a:gd name="T104" fmla="*/ 2147483646 w 683"/>
                <a:gd name="T105" fmla="*/ 2147483646 h 6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83"/>
                <a:gd name="T160" fmla="*/ 0 h 601"/>
                <a:gd name="T161" fmla="*/ 683 w 683"/>
                <a:gd name="T162" fmla="*/ 601 h 60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83" h="601">
                  <a:moveTo>
                    <a:pt x="591" y="381"/>
                  </a:moveTo>
                  <a:lnTo>
                    <a:pt x="284" y="381"/>
                  </a:lnTo>
                  <a:cubicBezTo>
                    <a:pt x="284" y="385"/>
                    <a:pt x="283" y="389"/>
                    <a:pt x="282" y="392"/>
                  </a:cubicBezTo>
                  <a:lnTo>
                    <a:pt x="595" y="392"/>
                  </a:lnTo>
                  <a:cubicBezTo>
                    <a:pt x="593" y="389"/>
                    <a:pt x="592" y="385"/>
                    <a:pt x="591" y="381"/>
                  </a:cubicBezTo>
                  <a:close/>
                  <a:moveTo>
                    <a:pt x="589" y="359"/>
                  </a:moveTo>
                  <a:lnTo>
                    <a:pt x="285" y="359"/>
                  </a:lnTo>
                  <a:cubicBezTo>
                    <a:pt x="285" y="363"/>
                    <a:pt x="285" y="367"/>
                    <a:pt x="285" y="371"/>
                  </a:cubicBezTo>
                  <a:lnTo>
                    <a:pt x="589" y="371"/>
                  </a:lnTo>
                  <a:cubicBezTo>
                    <a:pt x="588" y="367"/>
                    <a:pt x="588" y="363"/>
                    <a:pt x="589" y="359"/>
                  </a:cubicBezTo>
                  <a:close/>
                  <a:moveTo>
                    <a:pt x="595" y="338"/>
                  </a:moveTo>
                  <a:lnTo>
                    <a:pt x="282" y="338"/>
                  </a:lnTo>
                  <a:cubicBezTo>
                    <a:pt x="283" y="342"/>
                    <a:pt x="284" y="345"/>
                    <a:pt x="284" y="349"/>
                  </a:cubicBezTo>
                  <a:lnTo>
                    <a:pt x="591" y="349"/>
                  </a:lnTo>
                  <a:cubicBezTo>
                    <a:pt x="592" y="345"/>
                    <a:pt x="593" y="341"/>
                    <a:pt x="595" y="338"/>
                  </a:cubicBezTo>
                  <a:close/>
                  <a:moveTo>
                    <a:pt x="269" y="324"/>
                  </a:moveTo>
                  <a:lnTo>
                    <a:pt x="269" y="408"/>
                  </a:lnTo>
                  <a:lnTo>
                    <a:pt x="607" y="408"/>
                  </a:lnTo>
                  <a:lnTo>
                    <a:pt x="607" y="432"/>
                  </a:lnTo>
                  <a:lnTo>
                    <a:pt x="261" y="432"/>
                  </a:lnTo>
                  <a:cubicBezTo>
                    <a:pt x="251" y="432"/>
                    <a:pt x="242" y="425"/>
                    <a:pt x="242" y="416"/>
                  </a:cubicBezTo>
                  <a:lnTo>
                    <a:pt x="242" y="316"/>
                  </a:lnTo>
                  <a:cubicBezTo>
                    <a:pt x="242" y="307"/>
                    <a:pt x="251" y="300"/>
                    <a:pt x="261" y="300"/>
                  </a:cubicBezTo>
                  <a:lnTo>
                    <a:pt x="607" y="300"/>
                  </a:lnTo>
                  <a:lnTo>
                    <a:pt x="607" y="324"/>
                  </a:lnTo>
                  <a:lnTo>
                    <a:pt x="269" y="324"/>
                  </a:lnTo>
                  <a:close/>
                  <a:moveTo>
                    <a:pt x="367" y="56"/>
                  </a:moveTo>
                  <a:cubicBezTo>
                    <a:pt x="354" y="55"/>
                    <a:pt x="348" y="48"/>
                    <a:pt x="345" y="39"/>
                  </a:cubicBezTo>
                  <a:cubicBezTo>
                    <a:pt x="342" y="31"/>
                    <a:pt x="343" y="26"/>
                    <a:pt x="343" y="18"/>
                  </a:cubicBezTo>
                  <a:cubicBezTo>
                    <a:pt x="342" y="8"/>
                    <a:pt x="336" y="5"/>
                    <a:pt x="335" y="3"/>
                  </a:cubicBezTo>
                  <a:cubicBezTo>
                    <a:pt x="335" y="2"/>
                    <a:pt x="337" y="1"/>
                    <a:pt x="341" y="1"/>
                  </a:cubicBezTo>
                  <a:cubicBezTo>
                    <a:pt x="344" y="1"/>
                    <a:pt x="347" y="0"/>
                    <a:pt x="350" y="1"/>
                  </a:cubicBezTo>
                  <a:cubicBezTo>
                    <a:pt x="356" y="1"/>
                    <a:pt x="365" y="2"/>
                    <a:pt x="366" y="2"/>
                  </a:cubicBezTo>
                  <a:cubicBezTo>
                    <a:pt x="385" y="6"/>
                    <a:pt x="409" y="16"/>
                    <a:pt x="411" y="39"/>
                  </a:cubicBezTo>
                  <a:cubicBezTo>
                    <a:pt x="413" y="49"/>
                    <a:pt x="412" y="61"/>
                    <a:pt x="402" y="65"/>
                  </a:cubicBezTo>
                  <a:cubicBezTo>
                    <a:pt x="395" y="55"/>
                    <a:pt x="378" y="57"/>
                    <a:pt x="367" y="56"/>
                  </a:cubicBezTo>
                  <a:close/>
                  <a:moveTo>
                    <a:pt x="394" y="102"/>
                  </a:moveTo>
                  <a:cubicBezTo>
                    <a:pt x="385" y="99"/>
                    <a:pt x="378" y="99"/>
                    <a:pt x="366" y="105"/>
                  </a:cubicBezTo>
                  <a:cubicBezTo>
                    <a:pt x="342" y="116"/>
                    <a:pt x="331" y="144"/>
                    <a:pt x="333" y="169"/>
                  </a:cubicBezTo>
                  <a:cubicBezTo>
                    <a:pt x="334" y="186"/>
                    <a:pt x="341" y="205"/>
                    <a:pt x="353" y="218"/>
                  </a:cubicBezTo>
                  <a:cubicBezTo>
                    <a:pt x="349" y="207"/>
                    <a:pt x="346" y="195"/>
                    <a:pt x="345" y="184"/>
                  </a:cubicBezTo>
                  <a:cubicBezTo>
                    <a:pt x="343" y="154"/>
                    <a:pt x="354" y="121"/>
                    <a:pt x="380" y="107"/>
                  </a:cubicBezTo>
                  <a:cubicBezTo>
                    <a:pt x="385" y="105"/>
                    <a:pt x="390" y="103"/>
                    <a:pt x="394" y="102"/>
                  </a:cubicBezTo>
                  <a:close/>
                  <a:moveTo>
                    <a:pt x="486" y="87"/>
                  </a:moveTo>
                  <a:cubicBezTo>
                    <a:pt x="519" y="102"/>
                    <a:pt x="539" y="139"/>
                    <a:pt x="537" y="182"/>
                  </a:cubicBezTo>
                  <a:cubicBezTo>
                    <a:pt x="533" y="239"/>
                    <a:pt x="490" y="285"/>
                    <a:pt x="441" y="285"/>
                  </a:cubicBezTo>
                  <a:cubicBezTo>
                    <a:pt x="435" y="285"/>
                    <a:pt x="429" y="280"/>
                    <a:pt x="424" y="278"/>
                  </a:cubicBezTo>
                  <a:cubicBezTo>
                    <a:pt x="418" y="280"/>
                    <a:pt x="412" y="285"/>
                    <a:pt x="406" y="285"/>
                  </a:cubicBezTo>
                  <a:cubicBezTo>
                    <a:pt x="357" y="285"/>
                    <a:pt x="315" y="239"/>
                    <a:pt x="311" y="182"/>
                  </a:cubicBezTo>
                  <a:cubicBezTo>
                    <a:pt x="308" y="139"/>
                    <a:pt x="329" y="102"/>
                    <a:pt x="361" y="87"/>
                  </a:cubicBezTo>
                  <a:cubicBezTo>
                    <a:pt x="385" y="75"/>
                    <a:pt x="397" y="79"/>
                    <a:pt x="417" y="88"/>
                  </a:cubicBezTo>
                  <a:cubicBezTo>
                    <a:pt x="415" y="72"/>
                    <a:pt x="414" y="48"/>
                    <a:pt x="430" y="30"/>
                  </a:cubicBezTo>
                  <a:cubicBezTo>
                    <a:pt x="434" y="28"/>
                    <a:pt x="443" y="32"/>
                    <a:pt x="443" y="40"/>
                  </a:cubicBezTo>
                  <a:cubicBezTo>
                    <a:pt x="430" y="55"/>
                    <a:pt x="429" y="76"/>
                    <a:pt x="429" y="88"/>
                  </a:cubicBezTo>
                  <a:cubicBezTo>
                    <a:pt x="450" y="79"/>
                    <a:pt x="462" y="75"/>
                    <a:pt x="486" y="87"/>
                  </a:cubicBezTo>
                  <a:close/>
                  <a:moveTo>
                    <a:pt x="237" y="540"/>
                  </a:moveTo>
                  <a:lnTo>
                    <a:pt x="635" y="540"/>
                  </a:lnTo>
                  <a:cubicBezTo>
                    <a:pt x="635" y="544"/>
                    <a:pt x="636" y="549"/>
                    <a:pt x="637" y="553"/>
                  </a:cubicBezTo>
                  <a:lnTo>
                    <a:pt x="231" y="553"/>
                  </a:lnTo>
                  <a:cubicBezTo>
                    <a:pt x="234" y="549"/>
                    <a:pt x="236" y="545"/>
                    <a:pt x="237" y="540"/>
                  </a:cubicBezTo>
                  <a:close/>
                  <a:moveTo>
                    <a:pt x="239" y="515"/>
                  </a:moveTo>
                  <a:lnTo>
                    <a:pt x="634" y="515"/>
                  </a:lnTo>
                  <a:cubicBezTo>
                    <a:pt x="634" y="520"/>
                    <a:pt x="634" y="524"/>
                    <a:pt x="634" y="528"/>
                  </a:cubicBezTo>
                  <a:lnTo>
                    <a:pt x="239" y="528"/>
                  </a:lnTo>
                  <a:cubicBezTo>
                    <a:pt x="240" y="524"/>
                    <a:pt x="240" y="520"/>
                    <a:pt x="239" y="515"/>
                  </a:cubicBezTo>
                  <a:close/>
                  <a:moveTo>
                    <a:pt x="231" y="491"/>
                  </a:moveTo>
                  <a:lnTo>
                    <a:pt x="637" y="491"/>
                  </a:lnTo>
                  <a:cubicBezTo>
                    <a:pt x="636" y="495"/>
                    <a:pt x="635" y="499"/>
                    <a:pt x="635" y="504"/>
                  </a:cubicBezTo>
                  <a:lnTo>
                    <a:pt x="237" y="504"/>
                  </a:lnTo>
                  <a:cubicBezTo>
                    <a:pt x="236" y="499"/>
                    <a:pt x="234" y="495"/>
                    <a:pt x="231" y="491"/>
                  </a:cubicBezTo>
                  <a:close/>
                  <a:moveTo>
                    <a:pt x="652" y="475"/>
                  </a:moveTo>
                  <a:lnTo>
                    <a:pt x="652" y="570"/>
                  </a:lnTo>
                  <a:lnTo>
                    <a:pt x="219" y="570"/>
                  </a:lnTo>
                  <a:lnTo>
                    <a:pt x="219" y="598"/>
                  </a:lnTo>
                  <a:lnTo>
                    <a:pt x="662" y="598"/>
                  </a:lnTo>
                  <a:cubicBezTo>
                    <a:pt x="674" y="598"/>
                    <a:pt x="683" y="590"/>
                    <a:pt x="683" y="580"/>
                  </a:cubicBezTo>
                  <a:lnTo>
                    <a:pt x="683" y="465"/>
                  </a:lnTo>
                  <a:cubicBezTo>
                    <a:pt x="683" y="455"/>
                    <a:pt x="674" y="447"/>
                    <a:pt x="662" y="447"/>
                  </a:cubicBezTo>
                  <a:lnTo>
                    <a:pt x="219" y="447"/>
                  </a:lnTo>
                  <a:lnTo>
                    <a:pt x="219" y="475"/>
                  </a:lnTo>
                  <a:lnTo>
                    <a:pt x="652" y="475"/>
                  </a:lnTo>
                  <a:close/>
                  <a:moveTo>
                    <a:pt x="223" y="189"/>
                  </a:moveTo>
                  <a:lnTo>
                    <a:pt x="93" y="543"/>
                  </a:lnTo>
                  <a:cubicBezTo>
                    <a:pt x="97" y="545"/>
                    <a:pt x="100" y="547"/>
                    <a:pt x="103" y="549"/>
                  </a:cubicBezTo>
                  <a:lnTo>
                    <a:pt x="236" y="188"/>
                  </a:lnTo>
                  <a:cubicBezTo>
                    <a:pt x="232" y="189"/>
                    <a:pt x="228" y="189"/>
                    <a:pt x="223" y="189"/>
                  </a:cubicBezTo>
                  <a:close/>
                  <a:moveTo>
                    <a:pt x="201" y="183"/>
                  </a:moveTo>
                  <a:lnTo>
                    <a:pt x="72" y="534"/>
                  </a:lnTo>
                  <a:cubicBezTo>
                    <a:pt x="76" y="535"/>
                    <a:pt x="79" y="537"/>
                    <a:pt x="83" y="538"/>
                  </a:cubicBezTo>
                  <a:lnTo>
                    <a:pt x="213" y="187"/>
                  </a:lnTo>
                  <a:cubicBezTo>
                    <a:pt x="209" y="186"/>
                    <a:pt x="205" y="185"/>
                    <a:pt x="201" y="183"/>
                  </a:cubicBezTo>
                  <a:close/>
                  <a:moveTo>
                    <a:pt x="183" y="168"/>
                  </a:moveTo>
                  <a:lnTo>
                    <a:pt x="50" y="529"/>
                  </a:lnTo>
                  <a:cubicBezTo>
                    <a:pt x="53" y="530"/>
                    <a:pt x="57" y="531"/>
                    <a:pt x="62" y="531"/>
                  </a:cubicBezTo>
                  <a:lnTo>
                    <a:pt x="192" y="177"/>
                  </a:lnTo>
                  <a:cubicBezTo>
                    <a:pt x="189" y="175"/>
                    <a:pt x="185" y="172"/>
                    <a:pt x="183" y="168"/>
                  </a:cubicBezTo>
                  <a:close/>
                  <a:moveTo>
                    <a:pt x="31" y="537"/>
                  </a:moveTo>
                  <a:lnTo>
                    <a:pt x="114" y="568"/>
                  </a:lnTo>
                  <a:lnTo>
                    <a:pt x="256" y="183"/>
                  </a:lnTo>
                  <a:lnTo>
                    <a:pt x="280" y="192"/>
                  </a:lnTo>
                  <a:lnTo>
                    <a:pt x="135" y="585"/>
                  </a:lnTo>
                  <a:cubicBezTo>
                    <a:pt x="131" y="595"/>
                    <a:pt x="121" y="601"/>
                    <a:pt x="112" y="597"/>
                  </a:cubicBezTo>
                  <a:lnTo>
                    <a:pt x="13" y="561"/>
                  </a:lnTo>
                  <a:cubicBezTo>
                    <a:pt x="4" y="558"/>
                    <a:pt x="0" y="547"/>
                    <a:pt x="4" y="536"/>
                  </a:cubicBezTo>
                  <a:lnTo>
                    <a:pt x="149" y="144"/>
                  </a:lnTo>
                  <a:lnTo>
                    <a:pt x="173" y="152"/>
                  </a:lnTo>
                  <a:lnTo>
                    <a:pt x="31" y="537"/>
                  </a:ln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30725" name="TextBox 10"/>
          <p:cNvSpPr txBox="1">
            <a:spLocks noChangeArrowheads="1"/>
          </p:cNvSpPr>
          <p:nvPr/>
        </p:nvSpPr>
        <p:spPr bwMode="auto">
          <a:xfrm>
            <a:off x="7504113" y="2249488"/>
            <a:ext cx="184731"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endParaRPr lang="zh-CN" altLang="en-US" sz="2400" noProof="1">
              <a:latin typeface="+mn-lt"/>
              <a:ea typeface="+mn-ea"/>
              <a:cs typeface="+mn-ea"/>
              <a:sym typeface="+mn-lt"/>
            </a:endParaRPr>
          </a:p>
        </p:txBody>
      </p:sp>
      <p:sp>
        <p:nvSpPr>
          <p:cNvPr id="13" name="TextBox 12"/>
          <p:cNvSpPr txBox="1">
            <a:spLocks noChangeArrowheads="1"/>
          </p:cNvSpPr>
          <p:nvPr/>
        </p:nvSpPr>
        <p:spPr bwMode="auto">
          <a:xfrm>
            <a:off x="692150" y="1387475"/>
            <a:ext cx="7847013" cy="452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719138">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150000"/>
              </a:lnSpc>
              <a:buFont typeface="Arial" pitchFamily="34" charset="0"/>
              <a:buNone/>
            </a:pPr>
            <a:r>
              <a:rPr lang="zh-CN" altLang="zh-CN" sz="2400" dirty="0">
                <a:solidFill>
                  <a:srgbClr val="000000"/>
                </a:solidFill>
                <a:latin typeface="+mn-lt"/>
                <a:ea typeface="+mn-ea"/>
                <a:cs typeface="+mn-ea"/>
                <a:sym typeface="+mn-lt"/>
              </a:rPr>
              <a:t>陶渊明是中国士大夫精神上的一个归宿，许多士大夫在仕途上失意以后，或厌倦了官场的时候，往往回归到陶渊明，从他身上寻找新的人生价值，并借以安慰自己。白居易、苏轼、陆游、辛弃疾等莫不如此。于是，不为五斗米折腰也就成了中国士大夫精神世界的一座精神堡垒，而平淡自然也就成了他们心目中高尚的艺术境地。陶渊明在中国文学史上，尤其是中国的诗歌史上可以担得起“杰出”二字。</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7"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TextBox 10"/>
          <p:cNvSpPr txBox="1">
            <a:spLocks noChangeArrowheads="1"/>
          </p:cNvSpPr>
          <p:nvPr/>
        </p:nvSpPr>
        <p:spPr bwMode="auto">
          <a:xfrm>
            <a:off x="7504113" y="2249488"/>
            <a:ext cx="184731"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endParaRPr lang="zh-CN" altLang="en-US" sz="2400" noProof="1">
              <a:latin typeface="+mn-lt"/>
              <a:ea typeface="+mn-ea"/>
              <a:cs typeface="+mn-ea"/>
              <a:sym typeface="+mn-lt"/>
            </a:endParaRPr>
          </a:p>
        </p:txBody>
      </p:sp>
      <p:sp>
        <p:nvSpPr>
          <p:cNvPr id="13" name="TextBox 12"/>
          <p:cNvSpPr txBox="1">
            <a:spLocks noChangeArrowheads="1"/>
          </p:cNvSpPr>
          <p:nvPr/>
        </p:nvSpPr>
        <p:spPr bwMode="auto">
          <a:xfrm>
            <a:off x="381000" y="1263650"/>
            <a:ext cx="825182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719138">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150000"/>
              </a:lnSpc>
              <a:buFont typeface="Arial" pitchFamily="34" charset="0"/>
              <a:buNone/>
            </a:pPr>
            <a:r>
              <a:rPr lang="zh-CN" altLang="zh-CN" sz="2400" dirty="0">
                <a:solidFill>
                  <a:srgbClr val="000000"/>
                </a:solidFill>
                <a:latin typeface="+mn-lt"/>
                <a:ea typeface="+mn-ea"/>
                <a:cs typeface="+mn-ea"/>
                <a:sym typeface="+mn-lt"/>
              </a:rPr>
              <a:t>陶渊明因生活在战乱频仍的时代，壮志难酬，归隐田园，因而构想了他心目中的理想社会桃花源，这是对当时黑暗社会的批判，客观上反映了人民摆脱压迫、剥削的要求，具有一定的积极意义；但它又带有一定的复古倾向，是不可能实现的。但是，陶渊明不为五斗米折腰的精神以及他对幸福美好生活的向往是十分可贵的。作为二十一世纪的青少年，更应树立一种远大的理想，将个人的利益与社会的需要结合起来，才能无愧于这个时代，无愧于我们的民族。</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图片 9"/>
          <p:cNvPicPr>
            <a:picLocks noChangeAspect="1" noChangeArrowheads="1"/>
          </p:cNvPicPr>
          <p:nvPr/>
        </p:nvPicPr>
        <p:blipFill>
          <a:blip r:embed="rId2" cstate="email">
            <a:extLst>
              <a:ext uri="{28A0092B-C50C-407E-A947-70E740481C1C}">
                <a14:useLocalDpi xmlns:a14="http://schemas.microsoft.com/office/drawing/2010/main"/>
              </a:ext>
            </a:extLst>
          </a:blip>
          <a:srcRect l="-2" t="-4585" r="-1546" b="-2"/>
          <a:stretch>
            <a:fillRect/>
          </a:stretch>
        </p:blipFill>
        <p:spPr bwMode="auto">
          <a:xfrm rot="4664706" flipH="1">
            <a:off x="38100" y="6080125"/>
            <a:ext cx="685800" cy="87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图片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100000">
            <a:off x="8555038" y="-103187"/>
            <a:ext cx="60325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772" name="组合 1"/>
          <p:cNvGrpSpPr>
            <a:grpSpLocks/>
          </p:cNvGrpSpPr>
          <p:nvPr/>
        </p:nvGrpSpPr>
        <p:grpSpPr bwMode="auto">
          <a:xfrm>
            <a:off x="2970213" y="687388"/>
            <a:ext cx="3363912" cy="646112"/>
            <a:chOff x="4673339" y="331059"/>
            <a:chExt cx="2852211" cy="648984"/>
          </a:xfrm>
        </p:grpSpPr>
        <p:sp>
          <p:nvSpPr>
            <p:cNvPr id="32775" name="TextBox 76"/>
            <p:cNvSpPr txBox="1">
              <a:spLocks noChangeArrowheads="1"/>
            </p:cNvSpPr>
            <p:nvPr/>
          </p:nvSpPr>
          <p:spPr bwMode="auto">
            <a:xfrm>
              <a:off x="5177078" y="331059"/>
              <a:ext cx="2348472" cy="648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algn="ctr" eaLnBrk="1" hangingPunct="1">
                <a:buFont typeface="Arial" pitchFamily="34" charset="0"/>
                <a:buNone/>
              </a:pPr>
              <a:r>
                <a:rPr lang="zh-CN" altLang="en-US" sz="3600" b="1">
                  <a:solidFill>
                    <a:srgbClr val="000000"/>
                  </a:solidFill>
                  <a:latin typeface="+mn-lt"/>
                  <a:ea typeface="+mn-ea"/>
                  <a:cs typeface="+mn-ea"/>
                  <a:sym typeface="+mn-lt"/>
                </a:rPr>
                <a:t>布 置 作 业</a:t>
              </a:r>
            </a:p>
          </p:txBody>
        </p:sp>
        <p:sp>
          <p:nvSpPr>
            <p:cNvPr id="32776" name="Freeform 27"/>
            <p:cNvSpPr>
              <a:spLocks noEditPoints="1" noChangeArrowheads="1"/>
            </p:cNvSpPr>
            <p:nvPr/>
          </p:nvSpPr>
          <p:spPr bwMode="auto">
            <a:xfrm>
              <a:off x="4673339" y="331059"/>
              <a:ext cx="503739" cy="570423"/>
            </a:xfrm>
            <a:custGeom>
              <a:avLst/>
              <a:gdLst>
                <a:gd name="T0" fmla="*/ 2147483646 w 683"/>
                <a:gd name="T1" fmla="*/ 2147483646 h 601"/>
                <a:gd name="T2" fmla="*/ 2147483646 w 683"/>
                <a:gd name="T3" fmla="*/ 2147483646 h 601"/>
                <a:gd name="T4" fmla="*/ 2147483646 w 683"/>
                <a:gd name="T5" fmla="*/ 2147483646 h 601"/>
                <a:gd name="T6" fmla="*/ 2147483646 w 683"/>
                <a:gd name="T7" fmla="*/ 2147483646 h 601"/>
                <a:gd name="T8" fmla="*/ 2147483646 w 683"/>
                <a:gd name="T9" fmla="*/ 2147483646 h 601"/>
                <a:gd name="T10" fmla="*/ 2147483646 w 683"/>
                <a:gd name="T11" fmla="*/ 2147483646 h 601"/>
                <a:gd name="T12" fmla="*/ 2147483646 w 683"/>
                <a:gd name="T13" fmla="*/ 2147483646 h 601"/>
                <a:gd name="T14" fmla="*/ 2147483646 w 683"/>
                <a:gd name="T15" fmla="*/ 2147483646 h 601"/>
                <a:gd name="T16" fmla="*/ 2147483646 w 683"/>
                <a:gd name="T17" fmla="*/ 2147483646 h 601"/>
                <a:gd name="T18" fmla="*/ 2147483646 w 683"/>
                <a:gd name="T19" fmla="*/ 2147483646 h 601"/>
                <a:gd name="T20" fmla="*/ 2147483646 w 683"/>
                <a:gd name="T21" fmla="*/ 2147483646 h 601"/>
                <a:gd name="T22" fmla="*/ 2147483646 w 683"/>
                <a:gd name="T23" fmla="*/ 2147483646 h 601"/>
                <a:gd name="T24" fmla="*/ 2147483646 w 683"/>
                <a:gd name="T25" fmla="*/ 2147483646 h 601"/>
                <a:gd name="T26" fmla="*/ 2147483646 w 683"/>
                <a:gd name="T27" fmla="*/ 2147483646 h 601"/>
                <a:gd name="T28" fmla="*/ 2147483646 w 683"/>
                <a:gd name="T29" fmla="*/ 2147483646 h 601"/>
                <a:gd name="T30" fmla="*/ 2147483646 w 683"/>
                <a:gd name="T31" fmla="*/ 2147483646 h 601"/>
                <a:gd name="T32" fmla="*/ 2147483646 w 683"/>
                <a:gd name="T33" fmla="*/ 2147483646 h 601"/>
                <a:gd name="T34" fmla="*/ 2147483646 w 683"/>
                <a:gd name="T35" fmla="*/ 2147483646 h 601"/>
                <a:gd name="T36" fmla="*/ 2147483646 w 683"/>
                <a:gd name="T37" fmla="*/ 2147483646 h 601"/>
                <a:gd name="T38" fmla="*/ 2147483646 w 683"/>
                <a:gd name="T39" fmla="*/ 2147483646 h 601"/>
                <a:gd name="T40" fmla="*/ 2147483646 w 683"/>
                <a:gd name="T41" fmla="*/ 2147483646 h 601"/>
                <a:gd name="T42" fmla="*/ 2147483646 w 683"/>
                <a:gd name="T43" fmla="*/ 2147483646 h 601"/>
                <a:gd name="T44" fmla="*/ 2147483646 w 683"/>
                <a:gd name="T45" fmla="*/ 2147483646 h 601"/>
                <a:gd name="T46" fmla="*/ 2147483646 w 683"/>
                <a:gd name="T47" fmla="*/ 2147483646 h 601"/>
                <a:gd name="T48" fmla="*/ 2147483646 w 683"/>
                <a:gd name="T49" fmla="*/ 2147483646 h 601"/>
                <a:gd name="T50" fmla="*/ 2147483646 w 683"/>
                <a:gd name="T51" fmla="*/ 2147483646 h 601"/>
                <a:gd name="T52" fmla="*/ 2147483646 w 683"/>
                <a:gd name="T53" fmla="*/ 2147483646 h 601"/>
                <a:gd name="T54" fmla="*/ 2147483646 w 683"/>
                <a:gd name="T55" fmla="*/ 2147483646 h 601"/>
                <a:gd name="T56" fmla="*/ 2147483646 w 683"/>
                <a:gd name="T57" fmla="*/ 2147483646 h 601"/>
                <a:gd name="T58" fmla="*/ 2147483646 w 683"/>
                <a:gd name="T59" fmla="*/ 2147483646 h 601"/>
                <a:gd name="T60" fmla="*/ 2147483646 w 683"/>
                <a:gd name="T61" fmla="*/ 2147483646 h 601"/>
                <a:gd name="T62" fmla="*/ 2147483646 w 683"/>
                <a:gd name="T63" fmla="*/ 2147483646 h 601"/>
                <a:gd name="T64" fmla="*/ 2147483646 w 683"/>
                <a:gd name="T65" fmla="*/ 2147483646 h 601"/>
                <a:gd name="T66" fmla="*/ 2147483646 w 683"/>
                <a:gd name="T67" fmla="*/ 2147483646 h 601"/>
                <a:gd name="T68" fmla="*/ 2147483646 w 683"/>
                <a:gd name="T69" fmla="*/ 2147483646 h 601"/>
                <a:gd name="T70" fmla="*/ 2147483646 w 683"/>
                <a:gd name="T71" fmla="*/ 2147483646 h 601"/>
                <a:gd name="T72" fmla="*/ 2147483646 w 683"/>
                <a:gd name="T73" fmla="*/ 2147483646 h 601"/>
                <a:gd name="T74" fmla="*/ 2147483646 w 683"/>
                <a:gd name="T75" fmla="*/ 2147483646 h 601"/>
                <a:gd name="T76" fmla="*/ 2147483646 w 683"/>
                <a:gd name="T77" fmla="*/ 2147483646 h 601"/>
                <a:gd name="T78" fmla="*/ 2147483646 w 683"/>
                <a:gd name="T79" fmla="*/ 2147483646 h 601"/>
                <a:gd name="T80" fmla="*/ 2147483646 w 683"/>
                <a:gd name="T81" fmla="*/ 2147483646 h 601"/>
                <a:gd name="T82" fmla="*/ 2147483646 w 683"/>
                <a:gd name="T83" fmla="*/ 2147483646 h 601"/>
                <a:gd name="T84" fmla="*/ 2147483646 w 683"/>
                <a:gd name="T85" fmla="*/ 2147483646 h 601"/>
                <a:gd name="T86" fmla="*/ 2147483646 w 683"/>
                <a:gd name="T87" fmla="*/ 2147483646 h 601"/>
                <a:gd name="T88" fmla="*/ 2147483646 w 683"/>
                <a:gd name="T89" fmla="*/ 2147483646 h 601"/>
                <a:gd name="T90" fmla="*/ 2147483646 w 683"/>
                <a:gd name="T91" fmla="*/ 2147483646 h 601"/>
                <a:gd name="T92" fmla="*/ 2147483646 w 683"/>
                <a:gd name="T93" fmla="*/ 2147483646 h 601"/>
                <a:gd name="T94" fmla="*/ 2147483646 w 683"/>
                <a:gd name="T95" fmla="*/ 2147483646 h 601"/>
                <a:gd name="T96" fmla="*/ 2147483646 w 683"/>
                <a:gd name="T97" fmla="*/ 2147483646 h 601"/>
                <a:gd name="T98" fmla="*/ 2147483646 w 683"/>
                <a:gd name="T99" fmla="*/ 2147483646 h 601"/>
                <a:gd name="T100" fmla="*/ 2147483646 w 683"/>
                <a:gd name="T101" fmla="*/ 2147483646 h 601"/>
                <a:gd name="T102" fmla="*/ 2147483646 w 683"/>
                <a:gd name="T103" fmla="*/ 2147483646 h 601"/>
                <a:gd name="T104" fmla="*/ 2147483646 w 683"/>
                <a:gd name="T105" fmla="*/ 2147483646 h 6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83"/>
                <a:gd name="T160" fmla="*/ 0 h 601"/>
                <a:gd name="T161" fmla="*/ 683 w 683"/>
                <a:gd name="T162" fmla="*/ 601 h 60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83" h="601">
                  <a:moveTo>
                    <a:pt x="591" y="381"/>
                  </a:moveTo>
                  <a:lnTo>
                    <a:pt x="284" y="381"/>
                  </a:lnTo>
                  <a:cubicBezTo>
                    <a:pt x="284" y="385"/>
                    <a:pt x="283" y="389"/>
                    <a:pt x="282" y="392"/>
                  </a:cubicBezTo>
                  <a:lnTo>
                    <a:pt x="595" y="392"/>
                  </a:lnTo>
                  <a:cubicBezTo>
                    <a:pt x="593" y="389"/>
                    <a:pt x="592" y="385"/>
                    <a:pt x="591" y="381"/>
                  </a:cubicBezTo>
                  <a:close/>
                  <a:moveTo>
                    <a:pt x="589" y="359"/>
                  </a:moveTo>
                  <a:lnTo>
                    <a:pt x="285" y="359"/>
                  </a:lnTo>
                  <a:cubicBezTo>
                    <a:pt x="285" y="363"/>
                    <a:pt x="285" y="367"/>
                    <a:pt x="285" y="371"/>
                  </a:cubicBezTo>
                  <a:lnTo>
                    <a:pt x="589" y="371"/>
                  </a:lnTo>
                  <a:cubicBezTo>
                    <a:pt x="588" y="367"/>
                    <a:pt x="588" y="363"/>
                    <a:pt x="589" y="359"/>
                  </a:cubicBezTo>
                  <a:close/>
                  <a:moveTo>
                    <a:pt x="595" y="338"/>
                  </a:moveTo>
                  <a:lnTo>
                    <a:pt x="282" y="338"/>
                  </a:lnTo>
                  <a:cubicBezTo>
                    <a:pt x="283" y="342"/>
                    <a:pt x="284" y="345"/>
                    <a:pt x="284" y="349"/>
                  </a:cubicBezTo>
                  <a:lnTo>
                    <a:pt x="591" y="349"/>
                  </a:lnTo>
                  <a:cubicBezTo>
                    <a:pt x="592" y="345"/>
                    <a:pt x="593" y="341"/>
                    <a:pt x="595" y="338"/>
                  </a:cubicBezTo>
                  <a:close/>
                  <a:moveTo>
                    <a:pt x="269" y="324"/>
                  </a:moveTo>
                  <a:lnTo>
                    <a:pt x="269" y="408"/>
                  </a:lnTo>
                  <a:lnTo>
                    <a:pt x="607" y="408"/>
                  </a:lnTo>
                  <a:lnTo>
                    <a:pt x="607" y="432"/>
                  </a:lnTo>
                  <a:lnTo>
                    <a:pt x="261" y="432"/>
                  </a:lnTo>
                  <a:cubicBezTo>
                    <a:pt x="251" y="432"/>
                    <a:pt x="242" y="425"/>
                    <a:pt x="242" y="416"/>
                  </a:cubicBezTo>
                  <a:lnTo>
                    <a:pt x="242" y="316"/>
                  </a:lnTo>
                  <a:cubicBezTo>
                    <a:pt x="242" y="307"/>
                    <a:pt x="251" y="300"/>
                    <a:pt x="261" y="300"/>
                  </a:cubicBezTo>
                  <a:lnTo>
                    <a:pt x="607" y="300"/>
                  </a:lnTo>
                  <a:lnTo>
                    <a:pt x="607" y="324"/>
                  </a:lnTo>
                  <a:lnTo>
                    <a:pt x="269" y="324"/>
                  </a:lnTo>
                  <a:close/>
                  <a:moveTo>
                    <a:pt x="367" y="56"/>
                  </a:moveTo>
                  <a:cubicBezTo>
                    <a:pt x="354" y="55"/>
                    <a:pt x="348" y="48"/>
                    <a:pt x="345" y="39"/>
                  </a:cubicBezTo>
                  <a:cubicBezTo>
                    <a:pt x="342" y="31"/>
                    <a:pt x="343" y="26"/>
                    <a:pt x="343" y="18"/>
                  </a:cubicBezTo>
                  <a:cubicBezTo>
                    <a:pt x="342" y="8"/>
                    <a:pt x="336" y="5"/>
                    <a:pt x="335" y="3"/>
                  </a:cubicBezTo>
                  <a:cubicBezTo>
                    <a:pt x="335" y="2"/>
                    <a:pt x="337" y="1"/>
                    <a:pt x="341" y="1"/>
                  </a:cubicBezTo>
                  <a:cubicBezTo>
                    <a:pt x="344" y="1"/>
                    <a:pt x="347" y="0"/>
                    <a:pt x="350" y="1"/>
                  </a:cubicBezTo>
                  <a:cubicBezTo>
                    <a:pt x="356" y="1"/>
                    <a:pt x="365" y="2"/>
                    <a:pt x="366" y="2"/>
                  </a:cubicBezTo>
                  <a:cubicBezTo>
                    <a:pt x="385" y="6"/>
                    <a:pt x="409" y="16"/>
                    <a:pt x="411" y="39"/>
                  </a:cubicBezTo>
                  <a:cubicBezTo>
                    <a:pt x="413" y="49"/>
                    <a:pt x="412" y="61"/>
                    <a:pt x="402" y="65"/>
                  </a:cubicBezTo>
                  <a:cubicBezTo>
                    <a:pt x="395" y="55"/>
                    <a:pt x="378" y="57"/>
                    <a:pt x="367" y="56"/>
                  </a:cubicBezTo>
                  <a:close/>
                  <a:moveTo>
                    <a:pt x="394" y="102"/>
                  </a:moveTo>
                  <a:cubicBezTo>
                    <a:pt x="385" y="99"/>
                    <a:pt x="378" y="99"/>
                    <a:pt x="366" y="105"/>
                  </a:cubicBezTo>
                  <a:cubicBezTo>
                    <a:pt x="342" y="116"/>
                    <a:pt x="331" y="144"/>
                    <a:pt x="333" y="169"/>
                  </a:cubicBezTo>
                  <a:cubicBezTo>
                    <a:pt x="334" y="186"/>
                    <a:pt x="341" y="205"/>
                    <a:pt x="353" y="218"/>
                  </a:cubicBezTo>
                  <a:cubicBezTo>
                    <a:pt x="349" y="207"/>
                    <a:pt x="346" y="195"/>
                    <a:pt x="345" y="184"/>
                  </a:cubicBezTo>
                  <a:cubicBezTo>
                    <a:pt x="343" y="154"/>
                    <a:pt x="354" y="121"/>
                    <a:pt x="380" y="107"/>
                  </a:cubicBezTo>
                  <a:cubicBezTo>
                    <a:pt x="385" y="105"/>
                    <a:pt x="390" y="103"/>
                    <a:pt x="394" y="102"/>
                  </a:cubicBezTo>
                  <a:close/>
                  <a:moveTo>
                    <a:pt x="486" y="87"/>
                  </a:moveTo>
                  <a:cubicBezTo>
                    <a:pt x="519" y="102"/>
                    <a:pt x="539" y="139"/>
                    <a:pt x="537" y="182"/>
                  </a:cubicBezTo>
                  <a:cubicBezTo>
                    <a:pt x="533" y="239"/>
                    <a:pt x="490" y="285"/>
                    <a:pt x="441" y="285"/>
                  </a:cubicBezTo>
                  <a:cubicBezTo>
                    <a:pt x="435" y="285"/>
                    <a:pt x="429" y="280"/>
                    <a:pt x="424" y="278"/>
                  </a:cubicBezTo>
                  <a:cubicBezTo>
                    <a:pt x="418" y="280"/>
                    <a:pt x="412" y="285"/>
                    <a:pt x="406" y="285"/>
                  </a:cubicBezTo>
                  <a:cubicBezTo>
                    <a:pt x="357" y="285"/>
                    <a:pt x="315" y="239"/>
                    <a:pt x="311" y="182"/>
                  </a:cubicBezTo>
                  <a:cubicBezTo>
                    <a:pt x="308" y="139"/>
                    <a:pt x="329" y="102"/>
                    <a:pt x="361" y="87"/>
                  </a:cubicBezTo>
                  <a:cubicBezTo>
                    <a:pt x="385" y="75"/>
                    <a:pt x="397" y="79"/>
                    <a:pt x="417" y="88"/>
                  </a:cubicBezTo>
                  <a:cubicBezTo>
                    <a:pt x="415" y="72"/>
                    <a:pt x="414" y="48"/>
                    <a:pt x="430" y="30"/>
                  </a:cubicBezTo>
                  <a:cubicBezTo>
                    <a:pt x="434" y="28"/>
                    <a:pt x="443" y="32"/>
                    <a:pt x="443" y="40"/>
                  </a:cubicBezTo>
                  <a:cubicBezTo>
                    <a:pt x="430" y="55"/>
                    <a:pt x="429" y="76"/>
                    <a:pt x="429" y="88"/>
                  </a:cubicBezTo>
                  <a:cubicBezTo>
                    <a:pt x="450" y="79"/>
                    <a:pt x="462" y="75"/>
                    <a:pt x="486" y="87"/>
                  </a:cubicBezTo>
                  <a:close/>
                  <a:moveTo>
                    <a:pt x="237" y="540"/>
                  </a:moveTo>
                  <a:lnTo>
                    <a:pt x="635" y="540"/>
                  </a:lnTo>
                  <a:cubicBezTo>
                    <a:pt x="635" y="544"/>
                    <a:pt x="636" y="549"/>
                    <a:pt x="637" y="553"/>
                  </a:cubicBezTo>
                  <a:lnTo>
                    <a:pt x="231" y="553"/>
                  </a:lnTo>
                  <a:cubicBezTo>
                    <a:pt x="234" y="549"/>
                    <a:pt x="236" y="545"/>
                    <a:pt x="237" y="540"/>
                  </a:cubicBezTo>
                  <a:close/>
                  <a:moveTo>
                    <a:pt x="239" y="515"/>
                  </a:moveTo>
                  <a:lnTo>
                    <a:pt x="634" y="515"/>
                  </a:lnTo>
                  <a:cubicBezTo>
                    <a:pt x="634" y="520"/>
                    <a:pt x="634" y="524"/>
                    <a:pt x="634" y="528"/>
                  </a:cubicBezTo>
                  <a:lnTo>
                    <a:pt x="239" y="528"/>
                  </a:lnTo>
                  <a:cubicBezTo>
                    <a:pt x="240" y="524"/>
                    <a:pt x="240" y="520"/>
                    <a:pt x="239" y="515"/>
                  </a:cubicBezTo>
                  <a:close/>
                  <a:moveTo>
                    <a:pt x="231" y="491"/>
                  </a:moveTo>
                  <a:lnTo>
                    <a:pt x="637" y="491"/>
                  </a:lnTo>
                  <a:cubicBezTo>
                    <a:pt x="636" y="495"/>
                    <a:pt x="635" y="499"/>
                    <a:pt x="635" y="504"/>
                  </a:cubicBezTo>
                  <a:lnTo>
                    <a:pt x="237" y="504"/>
                  </a:lnTo>
                  <a:cubicBezTo>
                    <a:pt x="236" y="499"/>
                    <a:pt x="234" y="495"/>
                    <a:pt x="231" y="491"/>
                  </a:cubicBezTo>
                  <a:close/>
                  <a:moveTo>
                    <a:pt x="652" y="475"/>
                  </a:moveTo>
                  <a:lnTo>
                    <a:pt x="652" y="570"/>
                  </a:lnTo>
                  <a:lnTo>
                    <a:pt x="219" y="570"/>
                  </a:lnTo>
                  <a:lnTo>
                    <a:pt x="219" y="598"/>
                  </a:lnTo>
                  <a:lnTo>
                    <a:pt x="662" y="598"/>
                  </a:lnTo>
                  <a:cubicBezTo>
                    <a:pt x="674" y="598"/>
                    <a:pt x="683" y="590"/>
                    <a:pt x="683" y="580"/>
                  </a:cubicBezTo>
                  <a:lnTo>
                    <a:pt x="683" y="465"/>
                  </a:lnTo>
                  <a:cubicBezTo>
                    <a:pt x="683" y="455"/>
                    <a:pt x="674" y="447"/>
                    <a:pt x="662" y="447"/>
                  </a:cubicBezTo>
                  <a:lnTo>
                    <a:pt x="219" y="447"/>
                  </a:lnTo>
                  <a:lnTo>
                    <a:pt x="219" y="475"/>
                  </a:lnTo>
                  <a:lnTo>
                    <a:pt x="652" y="475"/>
                  </a:lnTo>
                  <a:close/>
                  <a:moveTo>
                    <a:pt x="223" y="189"/>
                  </a:moveTo>
                  <a:lnTo>
                    <a:pt x="93" y="543"/>
                  </a:lnTo>
                  <a:cubicBezTo>
                    <a:pt x="97" y="545"/>
                    <a:pt x="100" y="547"/>
                    <a:pt x="103" y="549"/>
                  </a:cubicBezTo>
                  <a:lnTo>
                    <a:pt x="236" y="188"/>
                  </a:lnTo>
                  <a:cubicBezTo>
                    <a:pt x="232" y="189"/>
                    <a:pt x="228" y="189"/>
                    <a:pt x="223" y="189"/>
                  </a:cubicBezTo>
                  <a:close/>
                  <a:moveTo>
                    <a:pt x="201" y="183"/>
                  </a:moveTo>
                  <a:lnTo>
                    <a:pt x="72" y="534"/>
                  </a:lnTo>
                  <a:cubicBezTo>
                    <a:pt x="76" y="535"/>
                    <a:pt x="79" y="537"/>
                    <a:pt x="83" y="538"/>
                  </a:cubicBezTo>
                  <a:lnTo>
                    <a:pt x="213" y="187"/>
                  </a:lnTo>
                  <a:cubicBezTo>
                    <a:pt x="209" y="186"/>
                    <a:pt x="205" y="185"/>
                    <a:pt x="201" y="183"/>
                  </a:cubicBezTo>
                  <a:close/>
                  <a:moveTo>
                    <a:pt x="183" y="168"/>
                  </a:moveTo>
                  <a:lnTo>
                    <a:pt x="50" y="529"/>
                  </a:lnTo>
                  <a:cubicBezTo>
                    <a:pt x="53" y="530"/>
                    <a:pt x="57" y="531"/>
                    <a:pt x="62" y="531"/>
                  </a:cubicBezTo>
                  <a:lnTo>
                    <a:pt x="192" y="177"/>
                  </a:lnTo>
                  <a:cubicBezTo>
                    <a:pt x="189" y="175"/>
                    <a:pt x="185" y="172"/>
                    <a:pt x="183" y="168"/>
                  </a:cubicBezTo>
                  <a:close/>
                  <a:moveTo>
                    <a:pt x="31" y="537"/>
                  </a:moveTo>
                  <a:lnTo>
                    <a:pt x="114" y="568"/>
                  </a:lnTo>
                  <a:lnTo>
                    <a:pt x="256" y="183"/>
                  </a:lnTo>
                  <a:lnTo>
                    <a:pt x="280" y="192"/>
                  </a:lnTo>
                  <a:lnTo>
                    <a:pt x="135" y="585"/>
                  </a:lnTo>
                  <a:cubicBezTo>
                    <a:pt x="131" y="595"/>
                    <a:pt x="121" y="601"/>
                    <a:pt x="112" y="597"/>
                  </a:cubicBezTo>
                  <a:lnTo>
                    <a:pt x="13" y="561"/>
                  </a:lnTo>
                  <a:cubicBezTo>
                    <a:pt x="4" y="558"/>
                    <a:pt x="0" y="547"/>
                    <a:pt x="4" y="536"/>
                  </a:cubicBezTo>
                  <a:lnTo>
                    <a:pt x="149" y="144"/>
                  </a:lnTo>
                  <a:lnTo>
                    <a:pt x="173" y="152"/>
                  </a:lnTo>
                  <a:lnTo>
                    <a:pt x="31" y="537"/>
                  </a:lnTo>
                  <a:close/>
                </a:path>
              </a:pathLst>
            </a:custGeom>
            <a:solidFill>
              <a:srgbClr val="306E3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32773" name="TextBox 10"/>
          <p:cNvSpPr txBox="1">
            <a:spLocks noChangeArrowheads="1"/>
          </p:cNvSpPr>
          <p:nvPr/>
        </p:nvSpPr>
        <p:spPr bwMode="auto">
          <a:xfrm>
            <a:off x="7504113" y="2249488"/>
            <a:ext cx="184731" cy="71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200000"/>
              </a:lnSpc>
              <a:buFont typeface="Arial" pitchFamily="34" charset="0"/>
              <a:buNone/>
            </a:pPr>
            <a:endParaRPr lang="zh-CN" altLang="en-US" sz="2400" noProof="1">
              <a:latin typeface="+mn-lt"/>
              <a:ea typeface="+mn-ea"/>
              <a:cs typeface="+mn-ea"/>
              <a:sym typeface="+mn-lt"/>
            </a:endParaRPr>
          </a:p>
        </p:txBody>
      </p:sp>
      <p:sp>
        <p:nvSpPr>
          <p:cNvPr id="13" name="TextBox 12"/>
          <p:cNvSpPr txBox="1">
            <a:spLocks noChangeArrowheads="1"/>
          </p:cNvSpPr>
          <p:nvPr/>
        </p:nvSpPr>
        <p:spPr bwMode="auto">
          <a:xfrm>
            <a:off x="820738" y="1333500"/>
            <a:ext cx="7988300"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defRPr sz="2000">
                <a:solidFill>
                  <a:schemeClr val="tx1"/>
                </a:solidFill>
                <a:latin typeface="Calibri" pitchFamily="34" charset="0"/>
                <a:ea typeface="宋体" pitchFamily="2" charset="-122"/>
              </a:defRPr>
            </a:lvl6pPr>
            <a:lvl7pPr eaLnBrk="0" fontAlgn="base" hangingPunct="0">
              <a:spcAft>
                <a:spcPct val="0"/>
              </a:spcAft>
              <a:defRPr sz="2000">
                <a:solidFill>
                  <a:schemeClr val="tx1"/>
                </a:solidFill>
                <a:latin typeface="Calibri" pitchFamily="34" charset="0"/>
                <a:ea typeface="宋体" pitchFamily="2" charset="-122"/>
              </a:defRPr>
            </a:lvl7pPr>
            <a:lvl8pPr eaLnBrk="0" fontAlgn="base" hangingPunct="0">
              <a:spcAft>
                <a:spcPct val="0"/>
              </a:spcAft>
              <a:defRPr sz="2000">
                <a:solidFill>
                  <a:schemeClr val="tx1"/>
                </a:solidFill>
                <a:latin typeface="Calibri" pitchFamily="34" charset="0"/>
                <a:ea typeface="宋体" pitchFamily="2" charset="-122"/>
              </a:defRPr>
            </a:lvl8pPr>
            <a:lvl9pPr eaLnBrk="0" fontAlgn="base" hangingPunct="0">
              <a:spcAft>
                <a:spcPct val="0"/>
              </a:spcAft>
              <a:defRPr sz="2000">
                <a:solidFill>
                  <a:schemeClr val="tx1"/>
                </a:solidFill>
                <a:latin typeface="Calibri" pitchFamily="34" charset="0"/>
                <a:ea typeface="宋体" pitchFamily="2" charset="-122"/>
              </a:defRPr>
            </a:lvl9pPr>
          </a:lstStyle>
          <a:p>
            <a:pPr eaLnBrk="1" hangingPunct="1">
              <a:lnSpc>
                <a:spcPct val="150000"/>
              </a:lnSpc>
              <a:buFont typeface="Arial" pitchFamily="34" charset="0"/>
              <a:buNone/>
            </a:pPr>
            <a:r>
              <a:rPr lang="en-US" altLang="zh-CN" sz="2400" dirty="0">
                <a:solidFill>
                  <a:srgbClr val="000000"/>
                </a:solidFill>
                <a:latin typeface="+mn-lt"/>
                <a:ea typeface="+mn-ea"/>
                <a:cs typeface="+mn-ea"/>
                <a:sym typeface="+mn-lt"/>
              </a:rPr>
              <a:t>1</a:t>
            </a:r>
            <a:r>
              <a:rPr lang="zh-CN" altLang="zh-CN" sz="2400" dirty="0">
                <a:solidFill>
                  <a:srgbClr val="000000"/>
                </a:solidFill>
                <a:latin typeface="+mn-lt"/>
                <a:ea typeface="+mn-ea"/>
                <a:cs typeface="+mn-ea"/>
                <a:sym typeface="+mn-lt"/>
              </a:rPr>
              <a:t>．背诵并默写全文。</a:t>
            </a:r>
          </a:p>
          <a:p>
            <a:pPr eaLnBrk="1" hangingPunct="1">
              <a:lnSpc>
                <a:spcPct val="150000"/>
              </a:lnSpc>
              <a:buFont typeface="Arial" pitchFamily="34" charset="0"/>
              <a:buNone/>
            </a:pPr>
            <a:r>
              <a:rPr lang="en-US" altLang="zh-CN" sz="2400" dirty="0">
                <a:solidFill>
                  <a:srgbClr val="000000"/>
                </a:solidFill>
                <a:latin typeface="+mn-lt"/>
                <a:ea typeface="+mn-ea"/>
                <a:cs typeface="+mn-ea"/>
                <a:sym typeface="+mn-lt"/>
              </a:rPr>
              <a:t>2</a:t>
            </a:r>
            <a:r>
              <a:rPr lang="zh-CN" altLang="zh-CN" sz="2400" dirty="0">
                <a:solidFill>
                  <a:srgbClr val="000000"/>
                </a:solidFill>
                <a:latin typeface="+mn-lt"/>
                <a:ea typeface="+mn-ea"/>
                <a:cs typeface="+mn-ea"/>
                <a:sym typeface="+mn-lt"/>
              </a:rPr>
              <a:t>．赏析以下句子。</a:t>
            </a:r>
          </a:p>
          <a:p>
            <a:pPr eaLnBrk="1" hangingPunct="1">
              <a:lnSpc>
                <a:spcPct val="150000"/>
              </a:lnSpc>
              <a:buFont typeface="Arial" pitchFamily="34" charset="0"/>
              <a:buNone/>
            </a:pPr>
            <a:r>
              <a:rPr lang="zh-CN" altLang="zh-CN" sz="2400" dirty="0">
                <a:solidFill>
                  <a:srgbClr val="000000"/>
                </a:solidFill>
                <a:latin typeface="+mn-lt"/>
                <a:ea typeface="+mn-ea"/>
                <a:cs typeface="+mn-ea"/>
                <a:sym typeface="+mn-lt"/>
              </a:rPr>
              <a:t>（</a:t>
            </a:r>
            <a:r>
              <a:rPr lang="en-US" altLang="zh-CN" sz="2400" dirty="0">
                <a:solidFill>
                  <a:srgbClr val="000000"/>
                </a:solidFill>
                <a:latin typeface="+mn-lt"/>
                <a:ea typeface="+mn-ea"/>
                <a:cs typeface="+mn-ea"/>
                <a:sym typeface="+mn-lt"/>
              </a:rPr>
              <a:t>1</a:t>
            </a:r>
            <a:r>
              <a:rPr lang="zh-CN" altLang="zh-CN" sz="2400" dirty="0">
                <a:solidFill>
                  <a:srgbClr val="000000"/>
                </a:solidFill>
                <a:latin typeface="+mn-lt"/>
                <a:ea typeface="+mn-ea"/>
                <a:cs typeface="+mn-ea"/>
                <a:sym typeface="+mn-lt"/>
              </a:rPr>
              <a:t>）忽逢桃花林，夹岸数百步，中无杂树，芳草鲜美，落英缤纷。</a:t>
            </a:r>
          </a:p>
          <a:p>
            <a:pPr eaLnBrk="1" hangingPunct="1">
              <a:lnSpc>
                <a:spcPct val="150000"/>
              </a:lnSpc>
              <a:buFont typeface="Arial" pitchFamily="34" charset="0"/>
              <a:buNone/>
            </a:pPr>
            <a:r>
              <a:rPr lang="zh-CN" altLang="zh-CN" sz="2400" dirty="0">
                <a:solidFill>
                  <a:srgbClr val="000000"/>
                </a:solidFill>
                <a:latin typeface="+mn-lt"/>
                <a:ea typeface="+mn-ea"/>
                <a:cs typeface="+mn-ea"/>
                <a:sym typeface="+mn-lt"/>
              </a:rPr>
              <a:t>（</a:t>
            </a:r>
            <a:r>
              <a:rPr lang="en-US" altLang="zh-CN" sz="2400" dirty="0">
                <a:solidFill>
                  <a:srgbClr val="000000"/>
                </a:solidFill>
                <a:latin typeface="+mn-lt"/>
                <a:ea typeface="+mn-ea"/>
                <a:cs typeface="+mn-ea"/>
                <a:sym typeface="+mn-lt"/>
              </a:rPr>
              <a:t>2</a:t>
            </a:r>
            <a:r>
              <a:rPr lang="zh-CN" altLang="zh-CN" sz="2400" dirty="0">
                <a:solidFill>
                  <a:srgbClr val="000000"/>
                </a:solidFill>
                <a:latin typeface="+mn-lt"/>
                <a:ea typeface="+mn-ea"/>
                <a:cs typeface="+mn-ea"/>
                <a:sym typeface="+mn-lt"/>
              </a:rPr>
              <a:t>）土地平旷，屋舍俨然，有良田美池桑竹之属。阡陌交通，鸡犬相闻。其中往来种作，男女衣著，悉如外人。黄发垂髫，并怡然自乐。</a:t>
            </a:r>
          </a:p>
          <a:p>
            <a:pPr eaLnBrk="1" hangingPunct="1">
              <a:lnSpc>
                <a:spcPct val="150000"/>
              </a:lnSpc>
              <a:buFont typeface="Arial" pitchFamily="34" charset="0"/>
              <a:buNone/>
            </a:pPr>
            <a:r>
              <a:rPr lang="zh-CN" altLang="zh-CN" sz="2400" dirty="0">
                <a:solidFill>
                  <a:srgbClr val="000000"/>
                </a:solidFill>
                <a:latin typeface="+mn-lt"/>
                <a:ea typeface="+mn-ea"/>
                <a:cs typeface="+mn-ea"/>
                <a:sym typeface="+mn-lt"/>
              </a:rPr>
              <a:t>（</a:t>
            </a:r>
            <a:r>
              <a:rPr lang="en-US" altLang="zh-CN" sz="2400" dirty="0">
                <a:solidFill>
                  <a:srgbClr val="000000"/>
                </a:solidFill>
                <a:latin typeface="+mn-lt"/>
                <a:ea typeface="+mn-ea"/>
                <a:cs typeface="+mn-ea"/>
                <a:sym typeface="+mn-lt"/>
              </a:rPr>
              <a:t>3</a:t>
            </a:r>
            <a:r>
              <a:rPr lang="zh-CN" altLang="zh-CN" sz="2400" dirty="0">
                <a:solidFill>
                  <a:srgbClr val="000000"/>
                </a:solidFill>
                <a:latin typeface="+mn-lt"/>
                <a:ea typeface="+mn-ea"/>
                <a:cs typeface="+mn-ea"/>
                <a:sym typeface="+mn-lt"/>
              </a:rPr>
              <a:t>）问今是何世，乃不知有汉，无论魏晋。</a:t>
            </a:r>
          </a:p>
          <a:p>
            <a:pPr eaLnBrk="1" hangingPunct="1">
              <a:lnSpc>
                <a:spcPct val="150000"/>
              </a:lnSpc>
              <a:buFont typeface="Arial" pitchFamily="34" charset="0"/>
              <a:buNone/>
            </a:pPr>
            <a:r>
              <a:rPr lang="en-US" altLang="zh-CN" sz="2400" dirty="0">
                <a:solidFill>
                  <a:srgbClr val="000000"/>
                </a:solidFill>
                <a:latin typeface="+mn-lt"/>
                <a:ea typeface="+mn-ea"/>
                <a:cs typeface="+mn-ea"/>
                <a:sym typeface="+mn-lt"/>
              </a:rPr>
              <a:t>3</a:t>
            </a:r>
            <a:r>
              <a:rPr lang="zh-CN" altLang="zh-CN" sz="2400" dirty="0">
                <a:solidFill>
                  <a:srgbClr val="000000"/>
                </a:solidFill>
                <a:latin typeface="+mn-lt"/>
                <a:ea typeface="+mn-ea"/>
                <a:cs typeface="+mn-ea"/>
                <a:sym typeface="+mn-lt"/>
              </a:rPr>
              <a:t>．课外自读《桃源与沅州》。</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585"/>
  <p:tag name="KSO_WM_UNIT_TYPE" val="m_i"/>
  <p:tag name="KSO_WM_UNIT_INDEX" val="1_1"/>
  <p:tag name="KSO_WM_UNIT_ID" val="258*m_i*1_1"/>
  <p:tag name="KSO_WM_UNIT_CLEAR" val="1"/>
  <p:tag name="KSO_WM_UNIT_LAYERLEVEL" val="1_1"/>
  <p:tag name="KSO_WM_BEAUTIFY_FLAG" val="#wm#"/>
  <p:tag name="KSO_WM_DIAGRAM_GROUP_CODE" val="m1-1"/>
  <p:tag name="KSO_WM_TAG_VERSION" val="1.0"/>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diagram585_3*i*1"/>
  <p:tag name="KSO_WM_TEMPLATE_CATEGORY" val="diagram"/>
  <p:tag name="KSO_WM_TEMPLATE_INDEX" val="585"/>
  <p:tag name="KSO_WM_TAG_VERSION" val="1.0"/>
  <p:tag name="KSO_WM_UNIT_INDEX" val="1"/>
</p:tagLst>
</file>

<file path=ppt/tags/tag3.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585"/>
  <p:tag name="KSO_WM_UNIT_TYPE" val="m_i"/>
  <p:tag name="KSO_WM_UNIT_INDEX" val="1_3"/>
  <p:tag name="KSO_WM_UNIT_ID" val="258*m_i*1_3"/>
  <p:tag name="KSO_WM_UNIT_CLEAR" val="1"/>
  <p:tag name="KSO_WM_UNIT_LAYERLEVEL" val="1_1"/>
  <p:tag name="KSO_WM_BEAUTIFY_FLAG" val="#wm#"/>
  <p:tag name="KSO_WM_DIAGRAM_GROUP_CODE" val="m1-1"/>
  <p:tag name="KSO_WM_TAG_VERSION" val="1.0"/>
</p:tagLst>
</file>

<file path=ppt/tags/tag4.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585"/>
  <p:tag name="KSO_WM_UNIT_TYPE" val="m_i"/>
  <p:tag name="KSO_WM_UNIT_INDEX" val="1_4"/>
  <p:tag name="KSO_WM_UNIT_ID" val="258*m_i*1_4"/>
  <p:tag name="KSO_WM_UNIT_CLEAR" val="1"/>
  <p:tag name="KSO_WM_UNIT_LAYERLEVEL" val="1_1"/>
  <p:tag name="KSO_WM_BEAUTIFY_FLAG" val="#wm#"/>
  <p:tag name="KSO_WM_DIAGRAM_GROUP_CODE" val="m1-1"/>
  <p:tag name="KSO_WM_TAG_VERSION" val="1.0"/>
</p:tagLst>
</file>

<file path=ppt/tags/tag5.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585"/>
  <p:tag name="KSO_WM_UNIT_TYPE" val="m_i"/>
  <p:tag name="KSO_WM_UNIT_INDEX" val="1_2"/>
  <p:tag name="KSO_WM_UNIT_ID" val="258*m_i*1_2"/>
  <p:tag name="KSO_WM_UNIT_CLEAR" val="1"/>
  <p:tag name="KSO_WM_UNIT_LAYERLEVEL" val="1_1"/>
  <p:tag name="KSO_WM_BEAUTIFY_FLAG" val="#wm#"/>
  <p:tag name="KSO_WM_DIAGRAM_GROUP_CODE" val="m1-1"/>
  <p:tag name="KSO_WM_TAG_VERSION" val="1.0"/>
</p:tagLst>
</file>

<file path=ppt/tags/tag6.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585"/>
  <p:tag name="KSO_WM_UNIT_TYPE" val="m_h_f"/>
  <p:tag name="KSO_WM_UNIT_INDEX" val="1_1_1"/>
  <p:tag name="KSO_WM_UNIT_ID" val="258*m_h_f*1_1_1"/>
  <p:tag name="KSO_WM_UNIT_CLEAR" val="1"/>
  <p:tag name="KSO_WM_UNIT_LAYERLEVEL" val="1_1_1"/>
  <p:tag name="KSO_WM_UNIT_VALUE" val="16"/>
  <p:tag name="KSO_WM_UNIT_HIGHLIGHT" val="0"/>
  <p:tag name="KSO_WM_UNIT_COMPATIBLE" val="0"/>
  <p:tag name="KSO_WM_BEAUTIFY_FLAG" val="#wm#"/>
  <p:tag name="KSO_WM_UNIT_PRESET_TEXT_INDEX" val="4"/>
  <p:tag name="KSO_WM_UNIT_PRESET_TEXT_LEN" val="17"/>
  <p:tag name="KSO_WM_DIAGRAM_GROUP_CODE" val="m1-1"/>
  <p:tag name="KSO_WM_TAG_VERSION" val="1.0"/>
</p:tagLst>
</file>

<file path=ppt/tags/tag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i"/>
  <p:tag name="KSO_WM_UNIT_INDEX" val="1_1"/>
  <p:tag name="KSO_WM_UNIT_ID" val="diagram174_2*m_i*1_1"/>
  <p:tag name="KSO_WM_UNIT_CLEAR" val="1"/>
  <p:tag name="KSO_WM_UNIT_LAYERLEVEL" val="1_1"/>
  <p:tag name="KSO_WM_DIAGRAM_GROUP_CODE" val="m1-1"/>
</p:tagLst>
</file>

<file path=ppt/tags/tag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h_f"/>
  <p:tag name="KSO_WM_UNIT_INDEX" val="1_1_1"/>
  <p:tag name="KSO_WM_UNIT_ID" val="diagram174_2*m_h_f*1_1_1"/>
  <p:tag name="KSO_WM_UNIT_CLEAR" val="1"/>
  <p:tag name="KSO_WM_UNIT_LAYERLEVEL" val="1_1_1"/>
  <p:tag name="KSO_WM_UNIT_VALUE" val="38"/>
  <p:tag name="KSO_WM_UNIT_HIGHLIGHT" val="0"/>
  <p:tag name="KSO_WM_UNIT_COMPATIBLE" val="0"/>
  <p:tag name="KSO_WM_DIAGRAM_GROUP_CODE" val="m1-1"/>
  <p:tag name="KSO_WM_UNIT_PRESET_TEXT" val="Lorem ipsum dolor sit amet, consec"/>
</p:tagLst>
</file>

<file path=ppt/tags/tag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i"/>
  <p:tag name="KSO_WM_UNIT_INDEX" val="1_2"/>
  <p:tag name="KSO_WM_UNIT_ID" val="diagram174_2*m_i*1_2"/>
  <p:tag name="KSO_WM_UNIT_CLEAR" val="1"/>
  <p:tag name="KSO_WM_UNIT_LAYERLEVEL" val="1_1"/>
  <p:tag name="KSO_WM_DIAGRAM_GROUP_CODE" val="m1-1"/>
</p:tagLst>
</file>

<file path=ppt/tags/tag1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i"/>
  <p:tag name="KSO_WM_UNIT_INDEX" val="1_3"/>
  <p:tag name="KSO_WM_UNIT_ID" val="diagram174_2*m_i*1_3"/>
  <p:tag name="KSO_WM_UNIT_CLEAR" val="1"/>
  <p:tag name="KSO_WM_UNIT_LAYERLEVEL" val="1_1"/>
  <p:tag name="KSO_WM_DIAGRAM_GROUP_CODE" val="m1-1"/>
</p:tagLst>
</file>

<file path=ppt/tags/tag1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h_f"/>
  <p:tag name="KSO_WM_UNIT_INDEX" val="1_2_1"/>
  <p:tag name="KSO_WM_UNIT_ID" val="diagram174_2*m_h_f*1_2_1"/>
  <p:tag name="KSO_WM_UNIT_CLEAR" val="1"/>
  <p:tag name="KSO_WM_UNIT_LAYERLEVEL" val="1_1_1"/>
  <p:tag name="KSO_WM_UNIT_VALUE" val="38"/>
  <p:tag name="KSO_WM_UNIT_HIGHLIGHT" val="0"/>
  <p:tag name="KSO_WM_UNIT_COMPATIBLE" val="0"/>
  <p:tag name="KSO_WM_DIAGRAM_GROUP_CODE" val="m1-1"/>
  <p:tag name="KSO_WM_UNIT_PRESET_TEXT" val="Lorem ipsum dolor sit amet, consec"/>
</p:tagLst>
</file>

<file path=ppt/tags/tag1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i"/>
  <p:tag name="KSO_WM_UNIT_INDEX" val="1_4"/>
  <p:tag name="KSO_WM_UNIT_ID" val="diagram174_2*m_i*1_4"/>
  <p:tag name="KSO_WM_UNIT_CLEAR" val="1"/>
  <p:tag name="KSO_WM_UNIT_LAYERLEVEL" val="1_1"/>
  <p:tag name="KSO_WM_DIAGRAM_GROUP_CODE" val="m1-1"/>
</p:tagLst>
</file>

<file path=ppt/tags/tag1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i"/>
  <p:tag name="KSO_WM_UNIT_INDEX" val="1_5"/>
  <p:tag name="KSO_WM_UNIT_ID" val="diagram174_2*m_i*1_5"/>
  <p:tag name="KSO_WM_UNIT_CLEAR" val="1"/>
  <p:tag name="KSO_WM_UNIT_LAYERLEVEL" val="1_1"/>
  <p:tag name="KSO_WM_DIAGRAM_GROUP_CODE" val="m1-1"/>
</p:tagLst>
</file>

<file path=ppt/tags/tag1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h_f"/>
  <p:tag name="KSO_WM_UNIT_INDEX" val="1_3_1"/>
  <p:tag name="KSO_WM_UNIT_ID" val="diagram174_2*m_h_f*1_3_1"/>
  <p:tag name="KSO_WM_UNIT_CLEAR" val="1"/>
  <p:tag name="KSO_WM_UNIT_LAYERLEVEL" val="1_1_1"/>
  <p:tag name="KSO_WM_UNIT_VALUE" val="38"/>
  <p:tag name="KSO_WM_UNIT_HIGHLIGHT" val="0"/>
  <p:tag name="KSO_WM_UNIT_COMPATIBLE" val="0"/>
  <p:tag name="KSO_WM_DIAGRAM_GROUP_CODE" val="m1-1"/>
  <p:tag name="KSO_WM_UNIT_PRESET_TEXT" val="Lorem ipsum dolor sit amet, consec"/>
</p:tagLst>
</file>

<file path=ppt/tags/tag1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i"/>
  <p:tag name="KSO_WM_UNIT_INDEX" val="1_6"/>
  <p:tag name="KSO_WM_UNIT_ID" val="diagram174_2*m_i*1_6"/>
  <p:tag name="KSO_WM_UNIT_CLEAR" val="1"/>
  <p:tag name="KSO_WM_UNIT_LAYERLEVEL" val="1_1"/>
  <p:tag name="KSO_WM_DIAGRAM_GROUP_CODE" val="m1-1"/>
</p:tagLst>
</file>

<file path=ppt/tags/tag1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i"/>
  <p:tag name="KSO_WM_UNIT_INDEX" val="1_7"/>
  <p:tag name="KSO_WM_UNIT_ID" val="diagram174_2*m_i*1_7"/>
  <p:tag name="KSO_WM_UNIT_CLEAR" val="1"/>
  <p:tag name="KSO_WM_UNIT_LAYERLEVEL" val="1_1"/>
  <p:tag name="KSO_WM_DIAGRAM_GROUP_CODE" val="m1-1"/>
</p:tagLst>
</file>

<file path=ppt/tags/tag1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h_f"/>
  <p:tag name="KSO_WM_UNIT_INDEX" val="1_4_1"/>
  <p:tag name="KSO_WM_UNIT_ID" val="diagram174_2*m_h_f*1_4_1"/>
  <p:tag name="KSO_WM_UNIT_CLEAR" val="1"/>
  <p:tag name="KSO_WM_UNIT_LAYERLEVEL" val="1_1_1"/>
  <p:tag name="KSO_WM_UNIT_VALUE" val="38"/>
  <p:tag name="KSO_WM_UNIT_HIGHLIGHT" val="0"/>
  <p:tag name="KSO_WM_UNIT_COMPATIBLE" val="0"/>
  <p:tag name="KSO_WM_DIAGRAM_GROUP_CODE" val="m1-1"/>
  <p:tag name="KSO_WM_UNIT_PRESET_TEXT" val="Lorem ipsum dolor sit amet, consec"/>
</p:tagLst>
</file>

<file path=ppt/tags/tag1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i"/>
  <p:tag name="KSO_WM_UNIT_INDEX" val="1_8"/>
  <p:tag name="KSO_WM_UNIT_ID" val="diagram174_2*m_i*1_8"/>
  <p:tag name="KSO_WM_UNIT_CLEAR" val="1"/>
  <p:tag name="KSO_WM_UNIT_LAYERLEVEL" val="1_1"/>
  <p:tag name="KSO_WM_DIAGRAM_GROUP_CODE" val="m1-1"/>
</p:tagLst>
</file>

<file path=ppt/tags/tag1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i"/>
  <p:tag name="KSO_WM_UNIT_INDEX" val="1_9"/>
  <p:tag name="KSO_WM_UNIT_ID" val="diagram174_2*m_i*1_9"/>
  <p:tag name="KSO_WM_UNIT_CLEAR" val="1"/>
  <p:tag name="KSO_WM_UNIT_LAYERLEVEL" val="1_1"/>
  <p:tag name="KSO_WM_DIAGRAM_GROUP_CODE" val="m1-1"/>
</p:tagLst>
</file>

<file path=ppt/tags/tag2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h_f"/>
  <p:tag name="KSO_WM_UNIT_INDEX" val="1_5_1"/>
  <p:tag name="KSO_WM_UNIT_ID" val="diagram174_2*m_h_f*1_5_1"/>
  <p:tag name="KSO_WM_UNIT_CLEAR" val="1"/>
  <p:tag name="KSO_WM_UNIT_LAYERLEVEL" val="1_1_1"/>
  <p:tag name="KSO_WM_UNIT_VALUE" val="38"/>
  <p:tag name="KSO_WM_UNIT_HIGHLIGHT" val="0"/>
  <p:tag name="KSO_WM_UNIT_COMPATIBLE" val="0"/>
  <p:tag name="KSO_WM_DIAGRAM_GROUP_CODE" val="m1-1"/>
  <p:tag name="KSO_WM_UNIT_PRESET_TEXT" val="Lorem ipsum dolor sit amet, consec"/>
</p:tagLst>
</file>

<file path=ppt/tags/tag2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174"/>
  <p:tag name="KSO_WM_UNIT_TYPE" val="m_i"/>
  <p:tag name="KSO_WM_UNIT_INDEX" val="1_10"/>
  <p:tag name="KSO_WM_UNIT_ID" val="diagram174_2*m_i*1_10"/>
  <p:tag name="KSO_WM_UNIT_CLEAR" val="1"/>
  <p:tag name="KSO_WM_UNIT_LAYERLEVEL" val="1_1"/>
  <p:tag name="KSO_WM_DIAGRAM_GROUP_CODE" val="m1-1"/>
</p:tagLst>
</file>

<file path=ppt/tags/tag22.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diagram663_3*i*0"/>
  <p:tag name="KSO_WM_TEMPLATE_CATEGORY" val="diagram"/>
  <p:tag name="KSO_WM_TEMPLATE_INDEX" val="663"/>
  <p:tag name="KSO_WM_TAG_VERSION" val="1.0"/>
  <p:tag name="KSO_WM_UNIT_INDEX" val="0"/>
</p:tagLst>
</file>

<file path=ppt/tags/tag23.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diagram663_3*i*11"/>
  <p:tag name="KSO_WM_TEMPLATE_CATEGORY" val="diagram"/>
  <p:tag name="KSO_WM_TEMPLATE_INDEX" val="663"/>
  <p:tag name="KSO_WM_TAG_VERSION" val="1.0"/>
  <p:tag name="KSO_WM_UNIT_INDEX" val="11"/>
</p:tagLst>
</file>

<file path=ppt/tags/tag24.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diagram663_3*i*22"/>
  <p:tag name="KSO_WM_TEMPLATE_CATEGORY" val="diagram"/>
  <p:tag name="KSO_WM_TEMPLATE_INDEX" val="663"/>
  <p:tag name="KSO_WM_TAG_VERSION" val="1.0"/>
  <p:tag name="KSO_WM_UNIT_INDEX" val="22"/>
</p:tagLst>
</file>

<file path=ppt/tags/tag25.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i"/>
  <p:tag name="KSO_WM_UNIT_INDEX" val="1_9"/>
  <p:tag name="KSO_WM_UNIT_ID" val="260*l_i*1_9"/>
  <p:tag name="KSO_WM_UNIT_CLEAR" val="1"/>
  <p:tag name="KSO_WM_UNIT_LAYERLEVEL" val="1_1"/>
  <p:tag name="KSO_WM_BEAUTIFY_FLAG" val="#wm#"/>
  <p:tag name="KSO_WM_DIAGRAM_GROUP_CODE" val="l1-1"/>
  <p:tag name="KSO_WM_TAG_VERSION" val="1.0"/>
</p:tagLst>
</file>

<file path=ppt/tags/tag26.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h_f"/>
  <p:tag name="KSO_WM_UNIT_INDEX" val="1_3_1"/>
  <p:tag name="KSO_WM_UNIT_ID" val="260*l_h_f*1_3_1"/>
  <p:tag name="KSO_WM_UNIT_CLEAR" val="1"/>
  <p:tag name="KSO_WM_UNIT_LAYERLEVEL" val="1_1_1"/>
  <p:tag name="KSO_WM_UNIT_VALUE" val="20"/>
  <p:tag name="KSO_WM_UNIT_HIGHLIGHT" val="0"/>
  <p:tag name="KSO_WM_UNIT_COMPATIBLE" val="0"/>
  <p:tag name="KSO_WM_BEAUTIFY_FLAG" val="#wm#"/>
  <p:tag name="KSO_WM_UNIT_PRESET_TEXT_INDEX" val="4"/>
  <p:tag name="KSO_WM_UNIT_PRESET_TEXT_LEN" val="12"/>
  <p:tag name="KSO_WM_DIAGRAM_GROUP_CODE" val="l1-1"/>
  <p:tag name="KSO_WM_TAG_VERSION" val="1.0"/>
</p:tagLst>
</file>

<file path=ppt/tags/tag27.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i"/>
  <p:tag name="KSO_WM_UNIT_INDEX" val="1_10"/>
  <p:tag name="KSO_WM_UNIT_ID" val="260*l_i*1_10"/>
  <p:tag name="KSO_WM_UNIT_CLEAR" val="1"/>
  <p:tag name="KSO_WM_UNIT_LAYERLEVEL" val="1_1"/>
  <p:tag name="KSO_WM_BEAUTIFY_FLAG" val="#wm#"/>
  <p:tag name="KSO_WM_DIAGRAM_GROUP_CODE" val="l1-1"/>
  <p:tag name="KSO_WM_TAG_VERSION" val="1.0"/>
</p:tagLst>
</file>

<file path=ppt/tags/tag28.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i"/>
  <p:tag name="KSO_WM_UNIT_INDEX" val="1_11"/>
  <p:tag name="KSO_WM_UNIT_ID" val="260*l_i*1_11"/>
  <p:tag name="KSO_WM_UNIT_CLEAR" val="1"/>
  <p:tag name="KSO_WM_UNIT_LAYERLEVEL" val="1_1"/>
  <p:tag name="KSO_WM_BEAUTIFY_FLAG" val="#wm#"/>
  <p:tag name="KSO_WM_DIAGRAM_GROUP_CODE" val="l1-1"/>
  <p:tag name="KSO_WM_TAG_VERSION" val="1.0"/>
</p:tagLst>
</file>

<file path=ppt/tags/tag29.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i"/>
  <p:tag name="KSO_WM_UNIT_INDEX" val="1_12"/>
  <p:tag name="KSO_WM_UNIT_ID" val="260*l_i*1_12"/>
  <p:tag name="KSO_WM_UNIT_CLEAR" val="1"/>
  <p:tag name="KSO_WM_UNIT_LAYERLEVEL" val="1_1"/>
  <p:tag name="KSO_WM_BEAUTIFY_FLAG" val="#wm#"/>
  <p:tag name="KSO_WM_DIAGRAM_GROUP_CODE" val="l1-1"/>
  <p:tag name="KSO_WM_TAG_VERSION" val="1.0"/>
</p:tagLst>
</file>

<file path=ppt/tags/tag30.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i"/>
  <p:tag name="KSO_WM_UNIT_INDEX" val="1_5"/>
  <p:tag name="KSO_WM_UNIT_ID" val="260*l_i*1_5"/>
  <p:tag name="KSO_WM_UNIT_CLEAR" val="1"/>
  <p:tag name="KSO_WM_UNIT_LAYERLEVEL" val="1_1"/>
  <p:tag name="KSO_WM_BEAUTIFY_FLAG" val="#wm#"/>
  <p:tag name="KSO_WM_DIAGRAM_GROUP_CODE" val="l1-1"/>
  <p:tag name="KSO_WM_TAG_VERSION" val="1.0"/>
</p:tagLst>
</file>

<file path=ppt/tags/tag31.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h_f"/>
  <p:tag name="KSO_WM_UNIT_INDEX" val="1_2_1"/>
  <p:tag name="KSO_WM_UNIT_ID" val="260*l_h_f*1_2_1"/>
  <p:tag name="KSO_WM_UNIT_CLEAR" val="1"/>
  <p:tag name="KSO_WM_UNIT_LAYERLEVEL" val="1_1_1"/>
  <p:tag name="KSO_WM_UNIT_VALUE" val="20"/>
  <p:tag name="KSO_WM_UNIT_HIGHLIGHT" val="0"/>
  <p:tag name="KSO_WM_UNIT_COMPATIBLE" val="0"/>
  <p:tag name="KSO_WM_BEAUTIFY_FLAG" val="#wm#"/>
  <p:tag name="KSO_WM_UNIT_PRESET_TEXT_INDEX" val="4"/>
  <p:tag name="KSO_WM_UNIT_PRESET_TEXT_LEN" val="12"/>
  <p:tag name="KSO_WM_DIAGRAM_GROUP_CODE" val="l1-1"/>
  <p:tag name="KSO_WM_TAG_VERSION" val="1.0"/>
</p:tagLst>
</file>

<file path=ppt/tags/tag32.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i"/>
  <p:tag name="KSO_WM_UNIT_INDEX" val="1_6"/>
  <p:tag name="KSO_WM_UNIT_ID" val="260*l_i*1_6"/>
  <p:tag name="KSO_WM_UNIT_CLEAR" val="1"/>
  <p:tag name="KSO_WM_UNIT_LAYERLEVEL" val="1_1"/>
  <p:tag name="KSO_WM_BEAUTIFY_FLAG" val="#wm#"/>
  <p:tag name="KSO_WM_DIAGRAM_GROUP_CODE" val="l1-1"/>
  <p:tag name="KSO_WM_TAG_VERSION" val="1.0"/>
</p:tagLst>
</file>

<file path=ppt/tags/tag33.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i"/>
  <p:tag name="KSO_WM_UNIT_INDEX" val="1_7"/>
  <p:tag name="KSO_WM_UNIT_ID" val="260*l_i*1_7"/>
  <p:tag name="KSO_WM_UNIT_CLEAR" val="1"/>
  <p:tag name="KSO_WM_UNIT_LAYERLEVEL" val="1_1"/>
  <p:tag name="KSO_WM_BEAUTIFY_FLAG" val="#wm#"/>
  <p:tag name="KSO_WM_DIAGRAM_GROUP_CODE" val="l1-1"/>
  <p:tag name="KSO_WM_TAG_VERSION" val="1.0"/>
</p:tagLst>
</file>

<file path=ppt/tags/tag34.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i"/>
  <p:tag name="KSO_WM_UNIT_INDEX" val="1_8"/>
  <p:tag name="KSO_WM_UNIT_ID" val="260*l_i*1_8"/>
  <p:tag name="KSO_WM_UNIT_CLEAR" val="1"/>
  <p:tag name="KSO_WM_UNIT_LAYERLEVEL" val="1_1"/>
  <p:tag name="KSO_WM_BEAUTIFY_FLAG" val="#wm#"/>
  <p:tag name="KSO_WM_DIAGRAM_GROUP_CODE" val="l1-1"/>
  <p:tag name="KSO_WM_TAG_VERSION" val="1.0"/>
</p:tagLst>
</file>

<file path=ppt/tags/tag35.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i"/>
  <p:tag name="KSO_WM_UNIT_INDEX" val="1_1"/>
  <p:tag name="KSO_WM_UNIT_ID" val="260*l_i*1_1"/>
  <p:tag name="KSO_WM_UNIT_CLEAR" val="1"/>
  <p:tag name="KSO_WM_UNIT_LAYERLEVEL" val="1_1"/>
  <p:tag name="KSO_WM_BEAUTIFY_FLAG" val="#wm#"/>
  <p:tag name="KSO_WM_DIAGRAM_GROUP_CODE" val="l1-1"/>
  <p:tag name="KSO_WM_TAG_VERSION" val="1.0"/>
</p:tagLst>
</file>

<file path=ppt/tags/tag36.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h_f"/>
  <p:tag name="KSO_WM_UNIT_INDEX" val="1_1_1"/>
  <p:tag name="KSO_WM_UNIT_ID" val="260*l_h_f*1_1_1"/>
  <p:tag name="KSO_WM_UNIT_CLEAR" val="1"/>
  <p:tag name="KSO_WM_UNIT_LAYERLEVEL" val="1_1_1"/>
  <p:tag name="KSO_WM_UNIT_VALUE" val="20"/>
  <p:tag name="KSO_WM_UNIT_HIGHLIGHT" val="0"/>
  <p:tag name="KSO_WM_UNIT_COMPATIBLE" val="0"/>
  <p:tag name="KSO_WM_BEAUTIFY_FLAG" val="#wm#"/>
  <p:tag name="KSO_WM_UNIT_PRESET_TEXT_INDEX" val="4"/>
  <p:tag name="KSO_WM_UNIT_PRESET_TEXT_LEN" val="12"/>
  <p:tag name="KSO_WM_DIAGRAM_GROUP_CODE" val="l1-1"/>
  <p:tag name="KSO_WM_TAG_VERSION" val="1.0"/>
</p:tagLst>
</file>

<file path=ppt/tags/tag37.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i"/>
  <p:tag name="KSO_WM_UNIT_INDEX" val="1_2"/>
  <p:tag name="KSO_WM_UNIT_ID" val="260*l_i*1_2"/>
  <p:tag name="KSO_WM_UNIT_CLEAR" val="1"/>
  <p:tag name="KSO_WM_UNIT_LAYERLEVEL" val="1_1"/>
  <p:tag name="KSO_WM_BEAUTIFY_FLAG" val="#wm#"/>
  <p:tag name="KSO_WM_DIAGRAM_GROUP_CODE" val="l1-1"/>
  <p:tag name="KSO_WM_TAG_VERSION" val="1.0"/>
</p:tagLst>
</file>

<file path=ppt/tags/tag38.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i"/>
  <p:tag name="KSO_WM_UNIT_INDEX" val="1_3"/>
  <p:tag name="KSO_WM_UNIT_ID" val="260*l_i*1_3"/>
  <p:tag name="KSO_WM_UNIT_CLEAR" val="1"/>
  <p:tag name="KSO_WM_UNIT_LAYERLEVEL" val="1_1"/>
  <p:tag name="KSO_WM_BEAUTIFY_FLAG" val="#wm#"/>
  <p:tag name="KSO_WM_DIAGRAM_GROUP_CODE" val="l1-1"/>
  <p:tag name="KSO_WM_TAG_VERSION" val="1.0"/>
</p:tagLst>
</file>

<file path=ppt/tags/tag39.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663"/>
  <p:tag name="KSO_WM_UNIT_TYPE" val="l_i"/>
  <p:tag name="KSO_WM_UNIT_INDEX" val="1_4"/>
  <p:tag name="KSO_WM_UNIT_ID" val="260*l_i*1_4"/>
  <p:tag name="KSO_WM_UNIT_CLEAR" val="1"/>
  <p:tag name="KSO_WM_UNIT_LAYERLEVEL" val="1_1"/>
  <p:tag name="KSO_WM_BEAUTIFY_FLAG" val="#wm#"/>
  <p:tag name="KSO_WM_DIAGRAM_GROUP_CODE" val="l1-1"/>
  <p:tag name="KSO_WM_TAG_VERSION" val="1.0"/>
</p:tagLst>
</file>

<file path=ppt/tags/tag40.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diagram391_3*i*0"/>
  <p:tag name="KSO_WM_TEMPLATE_CATEGORY" val="diagram"/>
  <p:tag name="KSO_WM_TEMPLATE_INDEX" val="391"/>
  <p:tag name="KSO_WM_TAG_VERSION" val="1.0"/>
  <p:tag name="KSO_WM_UNIT_INDEX" val="0"/>
</p:tagLst>
</file>

<file path=ppt/tags/tag41.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diagram391_3*i*5"/>
  <p:tag name="KSO_WM_TEMPLATE_CATEGORY" val="diagram"/>
  <p:tag name="KSO_WM_TEMPLATE_INDEX" val="391"/>
  <p:tag name="KSO_WM_TAG_VERSION" val="1.0"/>
  <p:tag name="KSO_WM_UNIT_INDEX" val="5"/>
</p:tagLst>
</file>

<file path=ppt/tags/tag42.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diagram391_3*i*10"/>
  <p:tag name="KSO_WM_TEMPLATE_CATEGORY" val="diagram"/>
  <p:tag name="KSO_WM_TEMPLATE_INDEX" val="391"/>
  <p:tag name="KSO_WM_TAG_VERSION" val="1.0"/>
  <p:tag name="KSO_WM_UNIT_INDEX" val="10"/>
</p:tagLst>
</file>

<file path=ppt/tags/tag43.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391"/>
  <p:tag name="KSO_WM_UNIT_TYPE" val="l_h_a"/>
  <p:tag name="KSO_WM_UNIT_INDEX" val="1_3_1"/>
  <p:tag name="KSO_WM_UNIT_ID" val="267*l_h_a*1_3_1"/>
  <p:tag name="KSO_WM_UNIT_CLEAR" val="1"/>
  <p:tag name="KSO_WM_UNIT_LAYERLEVEL" val="1_1_1"/>
  <p:tag name="KSO_WM_UNIT_VALUE" val="9"/>
  <p:tag name="KSO_WM_UNIT_HIGHLIGHT" val="0"/>
  <p:tag name="KSO_WM_UNIT_COMPATIBLE" val="0"/>
  <p:tag name="KSO_WM_UNIT_PRESET_TEXT" val="Lorem"/>
  <p:tag name="KSO_WM_BEAUTIFY_FLAG" val="#wm#"/>
  <p:tag name="KSO_WM_DIAGRAM_GROUP_CODE" val="l1-1"/>
  <p:tag name="KSO_WM_TAG_VERSION" val="1.0"/>
</p:tagLst>
</file>

<file path=ppt/tags/tag44.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391"/>
  <p:tag name="KSO_WM_UNIT_TYPE" val="l_h_f"/>
  <p:tag name="KSO_WM_UNIT_INDEX" val="1_3_1"/>
  <p:tag name="KSO_WM_UNIT_ID" val="267*l_h_f*1_3_1"/>
  <p:tag name="KSO_WM_UNIT_CLEAR" val="1"/>
  <p:tag name="KSO_WM_UNIT_LAYERLEVEL" val="1_1_1"/>
  <p:tag name="KSO_WM_UNIT_VALUE" val="33"/>
  <p:tag name="KSO_WM_UNIT_HIGHLIGHT" val="0"/>
  <p:tag name="KSO_WM_UNIT_COMPATIBLE" val="0"/>
  <p:tag name="KSO_WM_BEAUTIFY_FLAG" val="#wm#"/>
  <p:tag name="KSO_WM_UNIT_PRESET_TEXT_INDEX" val="4"/>
  <p:tag name="KSO_WM_UNIT_PRESET_TEXT_LEN" val="40"/>
  <p:tag name="KSO_WM_DIAGRAM_GROUP_CODE" val="l1-1"/>
  <p:tag name="KSO_WM_TAG_VERSION" val="1.0"/>
</p:tagLst>
</file>

<file path=ppt/tags/tag45.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391"/>
  <p:tag name="KSO_WM_UNIT_TYPE" val="l_h_a"/>
  <p:tag name="KSO_WM_UNIT_INDEX" val="1_1_1"/>
  <p:tag name="KSO_WM_UNIT_ID" val="267*l_h_a*1_1_1"/>
  <p:tag name="KSO_WM_UNIT_CLEAR" val="1"/>
  <p:tag name="KSO_WM_UNIT_LAYERLEVEL" val="1_1_1"/>
  <p:tag name="KSO_WM_UNIT_VALUE" val="9"/>
  <p:tag name="KSO_WM_UNIT_HIGHLIGHT" val="0"/>
  <p:tag name="KSO_WM_UNIT_COMPATIBLE" val="0"/>
  <p:tag name="KSO_WM_UNIT_PRESET_TEXT" val="Lorem"/>
  <p:tag name="KSO_WM_BEAUTIFY_FLAG" val="#wm#"/>
  <p:tag name="KSO_WM_DIAGRAM_GROUP_CODE" val="l1-1"/>
  <p:tag name="KSO_WM_TAG_VERSION" val="1.0"/>
</p:tagLst>
</file>

<file path=ppt/tags/tag46.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391"/>
  <p:tag name="KSO_WM_UNIT_TYPE" val="l_h_f"/>
  <p:tag name="KSO_WM_UNIT_INDEX" val="1_1_1"/>
  <p:tag name="KSO_WM_UNIT_ID" val="267*l_h_f*1_1_1"/>
  <p:tag name="KSO_WM_UNIT_CLEAR" val="1"/>
  <p:tag name="KSO_WM_UNIT_LAYERLEVEL" val="1_1_1"/>
  <p:tag name="KSO_WM_UNIT_VALUE" val="33"/>
  <p:tag name="KSO_WM_UNIT_HIGHLIGHT" val="0"/>
  <p:tag name="KSO_WM_UNIT_COMPATIBLE" val="0"/>
  <p:tag name="KSO_WM_BEAUTIFY_FLAG" val="#wm#"/>
  <p:tag name="KSO_WM_UNIT_PRESET_TEXT_INDEX" val="4"/>
  <p:tag name="KSO_WM_UNIT_PRESET_TEXT_LEN" val="40"/>
  <p:tag name="KSO_WM_DIAGRAM_GROUP_CODE" val="l1-1"/>
  <p:tag name="KSO_WM_TAG_VERSION" val="1.0"/>
</p:tagLst>
</file>

<file path=ppt/tags/tag47.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391"/>
  <p:tag name="KSO_WM_UNIT_TYPE" val="l_h_a"/>
  <p:tag name="KSO_WM_UNIT_INDEX" val="1_2_1"/>
  <p:tag name="KSO_WM_UNIT_ID" val="267*l_h_a*1_2_1"/>
  <p:tag name="KSO_WM_UNIT_CLEAR" val="1"/>
  <p:tag name="KSO_WM_UNIT_LAYERLEVEL" val="1_1_1"/>
  <p:tag name="KSO_WM_UNIT_VALUE" val="9"/>
  <p:tag name="KSO_WM_UNIT_HIGHLIGHT" val="0"/>
  <p:tag name="KSO_WM_UNIT_COMPATIBLE" val="0"/>
  <p:tag name="KSO_WM_UNIT_PRESET_TEXT" val="Lorem"/>
  <p:tag name="KSO_WM_BEAUTIFY_FLAG" val="#wm#"/>
  <p:tag name="KSO_WM_DIAGRAM_GROUP_CODE" val="l1-1"/>
  <p:tag name="KSO_WM_TAG_VERSION" val="1.0"/>
</p:tagLst>
</file>

<file path=ppt/tags/tag48.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391"/>
  <p:tag name="KSO_WM_UNIT_TYPE" val="l_h_f"/>
  <p:tag name="KSO_WM_UNIT_INDEX" val="1_2_1"/>
  <p:tag name="KSO_WM_UNIT_ID" val="267*l_h_f*1_2_1"/>
  <p:tag name="KSO_WM_UNIT_CLEAR" val="1"/>
  <p:tag name="KSO_WM_UNIT_LAYERLEVEL" val="1_1_1"/>
  <p:tag name="KSO_WM_UNIT_VALUE" val="33"/>
  <p:tag name="KSO_WM_UNIT_HIGHLIGHT" val="0"/>
  <p:tag name="KSO_WM_UNIT_COMPATIBLE" val="0"/>
  <p:tag name="KSO_WM_BEAUTIFY_FLAG" val="#wm#"/>
  <p:tag name="KSO_WM_UNIT_PRESET_TEXT_INDEX" val="4"/>
  <p:tag name="KSO_WM_UNIT_PRESET_TEXT_LEN" val="40"/>
  <p:tag name="KSO_WM_DIAGRAM_GROUP_CODE" val="l1-1"/>
  <p:tag name="KSO_WM_TAG_VERSION" val="1.0"/>
</p:tagLst>
</file>

<file path=ppt/theme/theme1.xml><?xml version="1.0" encoding="utf-8"?>
<a:theme xmlns:a="http://schemas.openxmlformats.org/drawingml/2006/main" name="第一PPT模板网-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at3a5gw">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359</TotalTime>
  <Words>1557</Words>
  <Application>Microsoft Office PowerPoint</Application>
  <PresentationFormat>全屏显示(4:3)</PresentationFormat>
  <Paragraphs>181</Paragraphs>
  <Slides>27</Slides>
  <Notes>1</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27</vt:i4>
      </vt:variant>
    </vt:vector>
  </HeadingPairs>
  <TitlesOfParts>
    <vt:vector size="33" baseType="lpstr">
      <vt:lpstr>微软雅黑</vt:lpstr>
      <vt:lpstr>Arial</vt:lpstr>
      <vt:lpstr>Calibri</vt:lpstr>
      <vt:lpstr>Calibri Light</vt:lpstr>
      <vt:lpstr>Wingdings</vt: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第一PPT模板网-WWW.1PPT.COM</dc:creator>
  <cp:lastModifiedBy>史 锦航</cp:lastModifiedBy>
  <cp:revision>217</cp:revision>
  <dcterms:created xsi:type="dcterms:W3CDTF">2017-01-21T04:21:00Z</dcterms:created>
  <dcterms:modified xsi:type="dcterms:W3CDTF">2022-10-13T03:26:16Z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2052-10.1.0.6690</vt:lpwstr>
  </property>
</Properties>
</file>