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heme/themeOverride2.xml" ContentType="application/vnd.openxmlformats-officedocument.themeOverr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Override3.xml" ContentType="application/vnd.openxmlformats-officedocument.themeOverride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4" r:id="rId1"/>
  </p:sldMasterIdLst>
  <p:notesMasterIdLst>
    <p:notesMasterId r:id="rId6"/>
  </p:notesMasterIdLst>
  <p:sldIdLst>
    <p:sldId id="15715093" r:id="rId2"/>
    <p:sldId id="15715094" r:id="rId3"/>
    <p:sldId id="15715095" r:id="rId4"/>
    <p:sldId id="15715096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7FF7"/>
    <a:srgbClr val="59636B"/>
    <a:srgbClr val="78ABBB"/>
    <a:srgbClr val="4B4E6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2" autoAdjust="0"/>
    <p:restoredTop sz="94737" autoAdjust="0"/>
  </p:normalViewPr>
  <p:slideViewPr>
    <p:cSldViewPr snapToGrid="0">
      <p:cViewPr varScale="1">
        <p:scale>
          <a:sx n="74" d="100"/>
          <a:sy n="74" d="100"/>
        </p:scale>
        <p:origin x="20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9D0B0-4D7D-464C-AA90-0ECE8619B1F3}" type="datetimeFigureOut">
              <a:rPr lang="zh-CN" altLang="en-US" smtClean="0"/>
              <a:t>2025/10/23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1B900-4327-40B8-9632-8B6BD9D30A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218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9909E-8EF1-12DC-E70F-C8D8B2468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0582898-0F62-A465-6C8F-7E9A8B8BB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A0EA366-58D6-E142-6E91-48605E7484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假设逻辑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25BBB84-3C12-7CAF-03B8-2E9189539E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9C1F0C-C146-4D02-B86D-297B5A93BDF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41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2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17" Type="http://schemas.openxmlformats.org/officeDocument/2006/relationships/image" Target="../media/image18.png"/><Relationship Id="rId2" Type="http://schemas.openxmlformats.org/officeDocument/2006/relationships/image" Target="../media/image12.png"/><Relationship Id="rId16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17" Type="http://schemas.openxmlformats.org/officeDocument/2006/relationships/image" Target="../media/image18.png"/><Relationship Id="rId2" Type="http://schemas.openxmlformats.org/officeDocument/2006/relationships/image" Target="../media/image12.png"/><Relationship Id="rId16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17" Type="http://schemas.openxmlformats.org/officeDocument/2006/relationships/image" Target="../media/image18.png"/><Relationship Id="rId2" Type="http://schemas.openxmlformats.org/officeDocument/2006/relationships/image" Target="../media/image12.png"/><Relationship Id="rId16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8.png"/><Relationship Id="rId2" Type="http://schemas.openxmlformats.org/officeDocument/2006/relationships/image" Target="../media/image19.png"/><Relationship Id="rId16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13.png"/><Relationship Id="rId15" Type="http://schemas.openxmlformats.org/officeDocument/2006/relationships/image" Target="../media/image1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Relationship Id="rId14" Type="http://schemas.openxmlformats.org/officeDocument/2006/relationships/image" Target="../media/image1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1773795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1418537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 hidden="1"/>
          <p:cNvCxnSpPr/>
          <p:nvPr userDrawn="1"/>
        </p:nvCxnSpPr>
        <p:spPr>
          <a:xfrm>
            <a:off x="3181635" y="431859"/>
            <a:ext cx="0" cy="524933"/>
          </a:xfrm>
          <a:prstGeom prst="line">
            <a:avLst/>
          </a:prstGeom>
          <a:ln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1A92DAA-686F-9805-B790-E1A5AA1A5A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5">
            <a:extLst>
              <a:ext uri="{FF2B5EF4-FFF2-40B4-BE49-F238E27FC236}">
                <a16:creationId xmlns:a16="http://schemas.microsoft.com/office/drawing/2014/main" id="{7D9DF687-6059-6B5A-0F9E-6EBB4AE1B086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B89B6EC8-95AC-037D-9E91-A755C24F8610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620864B-3225-DAB7-D51E-BB21B976C95E}"/>
              </a:ext>
            </a:extLst>
          </p:cNvPr>
          <p:cNvSpPr txBox="1"/>
          <p:nvPr userDrawn="1"/>
        </p:nvSpPr>
        <p:spPr>
          <a:xfrm>
            <a:off x="4292601" y="6450112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80252A-1174-D188-5F20-107712047C1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-9106" y="-82110"/>
            <a:ext cx="1350532" cy="96325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B3962019-8D14-9647-2C34-9A03148D554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264" y="44513"/>
            <a:ext cx="667343" cy="664682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903A56EB-0E7A-AAED-A44A-00083E4AE44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6784" y="0"/>
            <a:ext cx="3371802" cy="6858000"/>
          </a:xfrm>
          <a:prstGeom prst="rect">
            <a:avLst/>
          </a:prstGeom>
        </p:spPr>
      </p:pic>
      <p:pic>
        <p:nvPicPr>
          <p:cNvPr id="4" name="图片 3" descr="徽标&#10;&#10;AI 生成的内容可能不正确。">
            <a:extLst>
              <a:ext uri="{FF2B5EF4-FFF2-40B4-BE49-F238E27FC236}">
                <a16:creationId xmlns:a16="http://schemas.microsoft.com/office/drawing/2014/main" id="{11F101DD-7284-7488-1499-BD37D468A3A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836EB24-A3B5-F797-6AE9-CB0A2EB8848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097D0A0-2335-3A13-7FAA-12EEAE43E12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EAA8FEE-135D-BEA2-56E2-5E7E0C1F397D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A3E4C7E-9AA9-7A8C-EF71-4AA77159AD7B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87655"/>
            <a:ext cx="333033" cy="33303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6760C5C5-8443-4D51-A7C9-0549B599A3AB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7110CEC8-7D1A-11FC-2400-49F0E43E891A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  <p:pic>
        <p:nvPicPr>
          <p:cNvPr id="18" name="图片 17" descr="卡通人物&#10;&#10;AI 生成的内容可能不正确。">
            <a:extLst>
              <a:ext uri="{FF2B5EF4-FFF2-40B4-BE49-F238E27FC236}">
                <a16:creationId xmlns:a16="http://schemas.microsoft.com/office/drawing/2014/main" id="{82C366C5-4727-F331-69ED-1E1FBBE240B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107" y="19376"/>
            <a:ext cx="600137" cy="6095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9976003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767408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5105508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有成果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3647728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有资源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2207568" y="694485"/>
            <a:ext cx="1350532" cy="68574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有工具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3794644" y="6436168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9972" y="120647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87655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0721" y="59905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93001EB4-AD23-AB7B-535B-CBCF7D6CC042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107" y="19376"/>
            <a:ext cx="600137" cy="60951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6E08BF7-E3BB-5EA2-D89F-F4C558085676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87704" y="12781"/>
            <a:ext cx="34181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24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767408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5105508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有成果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3647728" y="694485"/>
            <a:ext cx="1350532" cy="68574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有资源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2207568" y="694486"/>
            <a:ext cx="1350532" cy="431046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有工具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3794644" y="6436168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868" y="360293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87655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93001EB4-AD23-AB7B-535B-CBCF7D6CC042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107" y="19376"/>
            <a:ext cx="600137" cy="60951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0C4B526-E90A-2885-7BC3-54D52475948F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87704" y="12781"/>
            <a:ext cx="34181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93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767408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5105508" y="694485"/>
            <a:ext cx="1350532" cy="604394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有成果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3647728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有资源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2207568" y="694486"/>
            <a:ext cx="1350532" cy="431046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有工具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3794644" y="6436168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3386" y="93665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3956" y="368027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87655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93001EB4-AD23-AB7B-535B-CBCF7D6CC042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107" y="19376"/>
            <a:ext cx="600137" cy="60951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171638D-A301-BCF4-8FF5-4D430A0B82C3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87704" y="12781"/>
            <a:ext cx="34181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43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A4C469BB-04BC-EECD-996C-CC2F9A7D4B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42602" y="1337512"/>
            <a:ext cx="2583869" cy="5184210"/>
          </a:xfrm>
          <a:prstGeom prst="rect">
            <a:avLst/>
          </a:prstGeom>
        </p:spPr>
      </p:pic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76E53604-3535-68EC-6026-FE83607A305A}"/>
              </a:ext>
            </a:extLst>
          </p:cNvPr>
          <p:cNvSpPr/>
          <p:nvPr userDrawn="1"/>
        </p:nvSpPr>
        <p:spPr>
          <a:xfrm>
            <a:off x="929266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智能体</a:t>
            </a:r>
          </a:p>
        </p:txBody>
      </p:sp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29420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770501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知识库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611736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做课件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4529719" y="694485"/>
            <a:ext cx="1350532" cy="582063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写教案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4292601" y="6450112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868" y="360293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67943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36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76E53604-3535-68EC-6026-FE83607A305A}"/>
              </a:ext>
            </a:extLst>
          </p:cNvPr>
          <p:cNvSpPr/>
          <p:nvPr userDrawn="1"/>
        </p:nvSpPr>
        <p:spPr>
          <a:xfrm>
            <a:off x="929266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智能体</a:t>
            </a:r>
          </a:p>
        </p:txBody>
      </p:sp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29420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770501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知识库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611736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做课件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4529719" y="694485"/>
            <a:ext cx="1350532" cy="582063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写教案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4292601" y="6450112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868" y="360293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67943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361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76E53604-3535-68EC-6026-FE83607A305A}"/>
              </a:ext>
            </a:extLst>
          </p:cNvPr>
          <p:cNvSpPr/>
          <p:nvPr userDrawn="1"/>
        </p:nvSpPr>
        <p:spPr>
          <a:xfrm>
            <a:off x="929266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智能体</a:t>
            </a:r>
          </a:p>
        </p:txBody>
      </p:sp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29420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770501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知识库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6117369" y="694485"/>
            <a:ext cx="1350532" cy="582063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做课件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452971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写教案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4292601" y="6450112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868" y="360293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67943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23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76E53604-3535-68EC-6026-FE83607A305A}"/>
              </a:ext>
            </a:extLst>
          </p:cNvPr>
          <p:cNvSpPr/>
          <p:nvPr userDrawn="1"/>
        </p:nvSpPr>
        <p:spPr>
          <a:xfrm>
            <a:off x="929266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sz="1800" b="1" spc="300" dirty="0">
                <a:solidFill>
                  <a:schemeClr val="bg1">
                    <a:lumMod val="95000"/>
                  </a:schemeClr>
                </a:solidFill>
              </a:rPr>
              <a:t>智能体</a:t>
            </a:r>
          </a:p>
        </p:txBody>
      </p:sp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29420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7705019" y="694485"/>
            <a:ext cx="1350532" cy="582063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知识库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61173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做课件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452971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写教案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4292601" y="6450112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868" y="360293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67943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53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76E53604-3535-68EC-6026-FE83607A305A}"/>
              </a:ext>
            </a:extLst>
          </p:cNvPr>
          <p:cNvSpPr/>
          <p:nvPr userDrawn="1"/>
        </p:nvSpPr>
        <p:spPr>
          <a:xfrm>
            <a:off x="9292669" y="694485"/>
            <a:ext cx="1350532" cy="582062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rgbClr val="FFFF00"/>
                </a:solidFill>
              </a:rPr>
              <a:t>智能体</a:t>
            </a:r>
          </a:p>
        </p:txBody>
      </p:sp>
      <p:sp>
        <p:nvSpPr>
          <p:cNvPr id="16" name="矩形: 圆角 15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E4218AA9-9F0D-A09E-FE75-6B9BA01C324B}"/>
              </a:ext>
            </a:extLst>
          </p:cNvPr>
          <p:cNvSpPr/>
          <p:nvPr userDrawn="1"/>
        </p:nvSpPr>
        <p:spPr>
          <a:xfrm>
            <a:off x="29420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对话原则</a:t>
            </a:r>
          </a:p>
        </p:txBody>
      </p:sp>
      <p:sp>
        <p:nvSpPr>
          <p:cNvPr id="17" name="矩形: 圆角 16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D45074BF-4E07-C3B7-9DB5-76D21E7B8B16}"/>
              </a:ext>
            </a:extLst>
          </p:cNvPr>
          <p:cNvSpPr/>
          <p:nvPr userDrawn="1"/>
        </p:nvSpPr>
        <p:spPr>
          <a:xfrm>
            <a:off x="7705019" y="694486"/>
            <a:ext cx="1350532" cy="433428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知识库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B9F9002E-94AE-4ED8-8B5A-C9E22EF36B70}"/>
              </a:ext>
            </a:extLst>
          </p:cNvPr>
          <p:cNvSpPr/>
          <p:nvPr userDrawn="1"/>
        </p:nvSpPr>
        <p:spPr>
          <a:xfrm>
            <a:off x="6117369" y="694486"/>
            <a:ext cx="1350532" cy="43571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做课件</a:t>
            </a:r>
          </a:p>
        </p:txBody>
      </p:sp>
      <p:sp>
        <p:nvSpPr>
          <p:cNvPr id="19" name="矩形: 圆角 18"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8FE60CA-0BF3-2C3F-9A2C-B40DA9342B58}"/>
              </a:ext>
            </a:extLst>
          </p:cNvPr>
          <p:cNvSpPr/>
          <p:nvPr userDrawn="1"/>
        </p:nvSpPr>
        <p:spPr>
          <a:xfrm>
            <a:off x="4529719" y="694485"/>
            <a:ext cx="1350532" cy="43571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r>
              <a:rPr lang="zh-CN" altLang="en-US" b="1" spc="300" dirty="0">
                <a:solidFill>
                  <a:schemeClr val="bg1">
                    <a:lumMod val="95000"/>
                  </a:schemeClr>
                </a:solidFill>
              </a:rPr>
              <a:t>写教案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7F6C034-E68B-1322-122E-7DC44F85E0A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>
            <a:extLst>
              <a:ext uri="{FF2B5EF4-FFF2-40B4-BE49-F238E27FC236}">
                <a16:creationId xmlns:a16="http://schemas.microsoft.com/office/drawing/2014/main" id="{FA2E21CF-2181-0CB1-FEF1-D30D702AA42C}"/>
              </a:ext>
            </a:extLst>
          </p:cNvPr>
          <p:cNvSpPr/>
          <p:nvPr userDrawn="1"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4A34F91D-E4C0-2428-4E31-C5F24FC918DF}"/>
              </a:ext>
            </a:extLst>
          </p:cNvPr>
          <p:cNvSpPr/>
          <p:nvPr userDrawn="1"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4AAA79A-0D40-72F9-8034-D51F28EE5F55}"/>
              </a:ext>
            </a:extLst>
          </p:cNvPr>
          <p:cNvSpPr txBox="1"/>
          <p:nvPr userDrawn="1"/>
        </p:nvSpPr>
        <p:spPr>
          <a:xfrm>
            <a:off x="4292601" y="6450112"/>
            <a:ext cx="42037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  <p:pic>
        <p:nvPicPr>
          <p:cNvPr id="25" name="图片 24" descr="QR 代码&#10;&#10;AI 生成的内容可能不正确。">
            <a:extLst>
              <a:ext uri="{FF2B5EF4-FFF2-40B4-BE49-F238E27FC236}">
                <a16:creationId xmlns:a16="http://schemas.microsoft.com/office/drawing/2014/main" id="{6C076269-BDFB-3856-EEF4-2FC9772E3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699" y="143210"/>
            <a:ext cx="834540" cy="879079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C77458-BD43-28C8-3FC1-AC2717D7B0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9D1502C-93CB-4BAD-6873-E81261719B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29" name="图片 28" descr="徽标&#10;&#10;AI 生成的内容可能不正确。">
            <a:extLst>
              <a:ext uri="{FF2B5EF4-FFF2-40B4-BE49-F238E27FC236}">
                <a16:creationId xmlns:a16="http://schemas.microsoft.com/office/drawing/2014/main" id="{56AD6231-6B49-E2C5-118D-E0EAE0257FB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38498EE-3090-70AD-5BC5-671A2BF322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025" y="336278"/>
            <a:ext cx="830362" cy="2957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E413CAD-6722-07AF-FF63-C9CFB912684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868" y="360293"/>
            <a:ext cx="724020" cy="256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36E6A7-184A-0EC5-0AA7-A9FB473AECE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B7A8C52-F0A6-94E3-BD6D-DF5C62D5A09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843" y="382669"/>
            <a:ext cx="754493" cy="2687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7B9AD4-5AEA-D9F2-7665-1CE1759D72E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F3E49EA-29DF-0B27-AB64-D6EB266B554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67943"/>
            <a:ext cx="333033" cy="33303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BDB0FFF-F79B-6E8A-EF5A-8DBC891D4D1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6803420-B404-2988-04CE-0B6F7C89517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FBD8958-974F-205F-0831-5F17A92AB0C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5052" y="345230"/>
            <a:ext cx="806551" cy="28366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6775C60-48A5-4419-A48C-1BF6649244A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26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E4AACF4E-ACB7-39C8-F165-8148DF144ABD}"/>
              </a:ext>
            </a:extLst>
          </p:cNvPr>
          <p:cNvCxnSpPr/>
          <p:nvPr userDrawn="1"/>
        </p:nvCxnSpPr>
        <p:spPr>
          <a:xfrm>
            <a:off x="368300" y="6604000"/>
            <a:ext cx="1143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5">
            <a:extLst>
              <a:ext uri="{FF2B5EF4-FFF2-40B4-BE49-F238E27FC236}">
                <a16:creationId xmlns:a16="http://schemas.microsoft.com/office/drawing/2014/main" id="{CD6EF2D3-E97A-33CA-7BAB-BE83B0E8EFB1}"/>
              </a:ext>
            </a:extLst>
          </p:cNvPr>
          <p:cNvSpPr/>
          <p:nvPr userDrawn="1"/>
        </p:nvSpPr>
        <p:spPr>
          <a:xfrm>
            <a:off x="0" y="867859"/>
            <a:ext cx="12192000" cy="72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E2F10A3B-2C37-B8D8-2494-A5198C401785}"/>
              </a:ext>
            </a:extLst>
          </p:cNvPr>
          <p:cNvSpPr/>
          <p:nvPr userDrawn="1"/>
        </p:nvSpPr>
        <p:spPr>
          <a:xfrm flipV="1">
            <a:off x="0" y="824282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占位符 9">
            <a:extLst>
              <a:ext uri="{FF2B5EF4-FFF2-40B4-BE49-F238E27FC236}">
                <a16:creationId xmlns:a16="http://schemas.microsoft.com/office/drawing/2014/main" id="{16B7C7C7-E912-2DB8-8ACC-7FE4C2A5870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532" y="178441"/>
            <a:ext cx="800100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3200" b="1" spc="3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lang="zh-CN" altLang="en-US" sz="1800" smtClean="0"/>
            </a:lvl2pPr>
            <a:lvl3pPr>
              <a:defRPr lang="zh-CN" altLang="en-US" sz="1800" smtClean="0"/>
            </a:lvl3pPr>
            <a:lvl4pPr>
              <a:defRPr lang="zh-CN" altLang="en-US" sz="1800" smtClean="0"/>
            </a:lvl4pPr>
            <a:lvl5pPr>
              <a:defRPr lang="zh-CN" altLang="en-US" sz="1800"/>
            </a:lvl5pPr>
          </a:lstStyle>
          <a:p>
            <a:pPr marL="0" lvl="0" defTabSz="914400"/>
            <a:r>
              <a:rPr lang="zh-CN" altLang="en-US" dirty="0"/>
              <a:t>单击此处添加标题文字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26E1C67-8F28-69EE-7FDA-CEE321A62EEB}"/>
              </a:ext>
            </a:extLst>
          </p:cNvPr>
          <p:cNvSpPr txBox="1"/>
          <p:nvPr userDrawn="1"/>
        </p:nvSpPr>
        <p:spPr>
          <a:xfrm>
            <a:off x="4292600" y="6450112"/>
            <a:ext cx="4203700" cy="3077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+mn-ea"/>
                <a:ea typeface="+mn-ea"/>
              </a:rPr>
              <a:t>学教育技术，上教育技术论坛！</a:t>
            </a:r>
            <a:r>
              <a:rPr lang="en-US" altLang="zh-CN" sz="1400" dirty="0">
                <a:latin typeface="+mn-ea"/>
                <a:ea typeface="+mn-ea"/>
              </a:rPr>
              <a:t>www.etthink.com</a:t>
            </a:r>
            <a:endParaRPr lang="zh-CN" altLang="en-US" sz="1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84120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11565833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C4076C6A-28C4-B557-F462-E9367B3D07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75113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3F653DA-A59F-9217-F261-796A3BC6722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9449" y="978610"/>
            <a:ext cx="6273801" cy="5732084"/>
          </a:xfrm>
          <a:prstGeom prst="rect">
            <a:avLst/>
          </a:prstGeom>
        </p:spPr>
      </p:pic>
      <p:sp>
        <p:nvSpPr>
          <p:cNvPr id="7" name="矩形: 圆角 6">
            <a:extLst>
              <a:ext uri="{FF2B5EF4-FFF2-40B4-BE49-F238E27FC236}">
                <a16:creationId xmlns:a16="http://schemas.microsoft.com/office/drawing/2014/main" id="{E50D0D83-7E60-4759-C2A1-B038DF4FA822}"/>
              </a:ext>
            </a:extLst>
          </p:cNvPr>
          <p:cNvSpPr/>
          <p:nvPr userDrawn="1"/>
        </p:nvSpPr>
        <p:spPr>
          <a:xfrm>
            <a:off x="406400" y="908478"/>
            <a:ext cx="11594256" cy="5885635"/>
          </a:xfrm>
          <a:prstGeom prst="roundRect">
            <a:avLst>
              <a:gd name="adj" fmla="val 2683"/>
            </a:avLst>
          </a:prstGeom>
          <a:solidFill>
            <a:srgbClr val="00B0F0">
              <a:alpha val="82000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E383FD2-CEBD-04FE-C175-BFEEFE7D7F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864" y="6381158"/>
            <a:ext cx="3167665" cy="50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29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6"/>
    </p:custDataLst>
    <p:extLst>
      <p:ext uri="{BB962C8B-B14F-4D97-AF65-F5344CB8AC3E}">
        <p14:creationId xmlns:p14="http://schemas.microsoft.com/office/powerpoint/2010/main" val="617543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9" r:id="rId4"/>
    <p:sldLayoutId id="2147483670" r:id="rId5"/>
    <p:sldLayoutId id="2147483671" r:id="rId6"/>
    <p:sldLayoutId id="2147483672" r:id="rId7"/>
    <p:sldLayoutId id="2147483679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hf hdr="0" ftr="0" dt="0"/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9.pn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" Type="http://schemas.openxmlformats.org/officeDocument/2006/relationships/image" Target="../media/image23.png"/><Relationship Id="rId21" Type="http://schemas.openxmlformats.org/officeDocument/2006/relationships/image" Target="../media/image25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44.png"/><Relationship Id="rId25" Type="http://schemas.openxmlformats.org/officeDocument/2006/relationships/image" Target="../media/image5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0" Type="http://schemas.openxmlformats.org/officeDocument/2006/relationships/image" Target="../media/image24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7.png"/><Relationship Id="rId24" Type="http://schemas.openxmlformats.org/officeDocument/2006/relationships/image" Target="../media/image51.png"/><Relationship Id="rId5" Type="http://schemas.openxmlformats.org/officeDocument/2006/relationships/image" Target="../media/image1.png"/><Relationship Id="rId15" Type="http://schemas.openxmlformats.org/officeDocument/2006/relationships/image" Target="../media/image10.png"/><Relationship Id="rId23" Type="http://schemas.openxmlformats.org/officeDocument/2006/relationships/image" Target="../media/image50.png"/><Relationship Id="rId28" Type="http://schemas.openxmlformats.org/officeDocument/2006/relationships/image" Target="../media/image27.png"/><Relationship Id="rId10" Type="http://schemas.openxmlformats.org/officeDocument/2006/relationships/image" Target="../media/image6.png"/><Relationship Id="rId19" Type="http://schemas.openxmlformats.org/officeDocument/2006/relationships/image" Target="../media/image46.png"/><Relationship Id="rId4" Type="http://schemas.openxmlformats.org/officeDocument/2006/relationships/image" Target="../media/image12.png"/><Relationship Id="rId9" Type="http://schemas.openxmlformats.org/officeDocument/2006/relationships/image" Target="../media/image5.png"/><Relationship Id="rId14" Type="http://schemas.openxmlformats.org/officeDocument/2006/relationships/image" Target="../media/image16.png"/><Relationship Id="rId22" Type="http://schemas.openxmlformats.org/officeDocument/2006/relationships/image" Target="../media/image49.pn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575B3-2C2E-D3B8-F0FD-C08646762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5">
            <a:extLst>
              <a:ext uri="{FF2B5EF4-FFF2-40B4-BE49-F238E27FC236}">
                <a16:creationId xmlns:a16="http://schemas.microsoft.com/office/drawing/2014/main" id="{E27B6854-9B30-F2BF-0EB0-686AF7FDA0D0}"/>
              </a:ext>
            </a:extLst>
          </p:cNvPr>
          <p:cNvSpPr/>
          <p:nvPr/>
        </p:nvSpPr>
        <p:spPr>
          <a:xfrm>
            <a:off x="0" y="688267"/>
            <a:ext cx="1219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id="{69294972-799A-14FB-9FCB-EF6E44BCBAB6}"/>
              </a:ext>
            </a:extLst>
          </p:cNvPr>
          <p:cNvSpPr/>
          <p:nvPr/>
        </p:nvSpPr>
        <p:spPr>
          <a:xfrm flipV="1">
            <a:off x="0" y="644691"/>
            <a:ext cx="11268000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607CADC3-C5C1-01E5-3BD0-860F7D3780E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05806" y="0"/>
            <a:ext cx="3354868" cy="6858000"/>
          </a:xfrm>
          <a:prstGeom prst="rect">
            <a:avLst/>
          </a:prstGeom>
        </p:spPr>
      </p:pic>
      <p:pic>
        <p:nvPicPr>
          <p:cNvPr id="6" name="图片 5" descr="QR 代码&#10;&#10;AI 生成的内容可能不正确。">
            <a:extLst>
              <a:ext uri="{FF2B5EF4-FFF2-40B4-BE49-F238E27FC236}">
                <a16:creationId xmlns:a16="http://schemas.microsoft.com/office/drawing/2014/main" id="{74B80ED1-AFA7-B8AF-E3CD-27AC061F2A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2246" y="4679155"/>
            <a:ext cx="1415058" cy="1490578"/>
          </a:xfrm>
          <a:prstGeom prst="roundRect">
            <a:avLst>
              <a:gd name="adj" fmla="val 9691"/>
            </a:avLst>
          </a:prstGeom>
          <a:ln w="19050">
            <a:solidFill>
              <a:schemeClr val="bg1"/>
            </a:solidFill>
          </a:ln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EB7794F1-579B-9E5A-D35D-5B8F0E27451E}"/>
              </a:ext>
            </a:extLst>
          </p:cNvPr>
          <p:cNvSpPr/>
          <p:nvPr/>
        </p:nvSpPr>
        <p:spPr>
          <a:xfrm>
            <a:off x="8966497" y="1246183"/>
            <a:ext cx="3033485" cy="432048"/>
          </a:xfrm>
          <a:prstGeom prst="rect">
            <a:avLst/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工具变化会带来行为变化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29E68B2-7606-4B36-58D7-A7B77239225A}"/>
              </a:ext>
            </a:extLst>
          </p:cNvPr>
          <p:cNvSpPr/>
          <p:nvPr/>
        </p:nvSpPr>
        <p:spPr>
          <a:xfrm>
            <a:off x="8966497" y="1806226"/>
            <a:ext cx="2968198" cy="4320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行为变化会带来观念变化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4E48258-FBA8-E4E9-063A-948883D69392}"/>
              </a:ext>
            </a:extLst>
          </p:cNvPr>
          <p:cNvSpPr/>
          <p:nvPr/>
        </p:nvSpPr>
        <p:spPr>
          <a:xfrm>
            <a:off x="8975803" y="2366269"/>
            <a:ext cx="2949586" cy="4320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观念变化会带来选择变化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B2122A43-55A8-EF49-40C8-500313A7B47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5310"/>
          <a:stretch>
            <a:fillRect/>
          </a:stretch>
        </p:blipFill>
        <p:spPr>
          <a:xfrm>
            <a:off x="159510" y="-127966"/>
            <a:ext cx="1350532" cy="963251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0907FA3-4ACA-B033-61C7-27F2F43A3A4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043" y="115728"/>
            <a:ext cx="457499" cy="455675"/>
          </a:xfrm>
          <a:prstGeom prst="rect">
            <a:avLst/>
          </a:prstGeom>
        </p:spPr>
      </p:pic>
      <p:pic>
        <p:nvPicPr>
          <p:cNvPr id="14" name="图片 13" descr="徽标&#10;&#10;AI 生成的内容可能不正确。">
            <a:extLst>
              <a:ext uri="{FF2B5EF4-FFF2-40B4-BE49-F238E27FC236}">
                <a16:creationId xmlns:a16="http://schemas.microsoft.com/office/drawing/2014/main" id="{D1109DFA-37AB-81E7-EED0-24CF671D83D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726" y="279756"/>
            <a:ext cx="1421580" cy="30071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D79856E0-73C6-7B26-0090-BB116D22B69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0955" y="57830"/>
            <a:ext cx="724020" cy="25604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E0749FB6-6312-34FE-5463-E3094762F2A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80" y="394133"/>
            <a:ext cx="724020" cy="25730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5B41F9AA-1F99-1CF3-050B-47DD9BED661E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5384" y="362825"/>
            <a:ext cx="754493" cy="26876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B4F7C3F0-B0DD-82B5-E99F-9D6F59FDA375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416" y="336278"/>
            <a:ext cx="553384" cy="24505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D6372EB6-73B4-9DA8-5D1C-52866508F4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644" y="287655"/>
            <a:ext cx="333033" cy="333033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3D28134D-0014-5669-0931-9BE6C75A180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958" y="357156"/>
            <a:ext cx="686756" cy="28122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0D830A6C-1C78-6700-B47D-D91F443CC09B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0484" y="310929"/>
            <a:ext cx="526141" cy="245057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CEA9B88B-3BD2-1C35-0D6E-E467B5389A1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88133" y="333703"/>
            <a:ext cx="341406" cy="274344"/>
          </a:xfrm>
          <a:prstGeom prst="rect">
            <a:avLst/>
          </a:prstGeom>
        </p:spPr>
      </p:pic>
      <p:pic>
        <p:nvPicPr>
          <p:cNvPr id="25" name="图片 24" descr="卡通人物&#10;&#10;AI 生成的内容可能不正确。">
            <a:extLst>
              <a:ext uri="{FF2B5EF4-FFF2-40B4-BE49-F238E27FC236}">
                <a16:creationId xmlns:a16="http://schemas.microsoft.com/office/drawing/2014/main" id="{554DBE2F-8C8F-2623-6ACF-0ACE3B235A2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107" y="19376"/>
            <a:ext cx="600137" cy="609514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68C9FBE3-F745-038D-44BF-E10715F39E5F}"/>
              </a:ext>
            </a:extLst>
          </p:cNvPr>
          <p:cNvSpPr txBox="1"/>
          <p:nvPr/>
        </p:nvSpPr>
        <p:spPr>
          <a:xfrm>
            <a:off x="8983724" y="3093005"/>
            <a:ext cx="1780987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分数的输入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B4910447-76DE-6FD3-B5C0-EC5C4522E8B6}"/>
                  </a:ext>
                </a:extLst>
              </p:cNvPr>
              <p:cNvSpPr txBox="1"/>
              <p:nvPr/>
            </p:nvSpPr>
            <p:spPr>
              <a:xfrm>
                <a:off x="9681705" y="2926312"/>
                <a:ext cx="1780987" cy="612732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b="1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1" i="1" dirty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altLang="zh-CN" b="1" i="1" dirty="0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zh-CN" altLang="en-US" b="1" dirty="0"/>
              </a:p>
            </p:txBody>
          </p:sp>
        </mc:Choice>
        <mc:Fallback xmlns="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B4910447-76DE-6FD3-B5C0-EC5C4522E8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1705" y="2926312"/>
                <a:ext cx="1780987" cy="6127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0E194EB5-123D-FA6A-F26B-3BBC67A6893C}"/>
              </a:ext>
            </a:extLst>
          </p:cNvPr>
          <p:cNvSpPr txBox="1"/>
          <p:nvPr/>
        </p:nvSpPr>
        <p:spPr>
          <a:xfrm>
            <a:off x="8983724" y="3669607"/>
            <a:ext cx="1780987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b="1" dirty="0"/>
              <a:t>除法的输入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030C3D49-A117-7F1F-A62D-A8F5D914878C}"/>
                  </a:ext>
                </a:extLst>
              </p:cNvPr>
              <p:cNvSpPr txBox="1"/>
              <p:nvPr/>
            </p:nvSpPr>
            <p:spPr>
              <a:xfrm>
                <a:off x="9920146" y="3669607"/>
                <a:ext cx="1780987" cy="370935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altLang="zh-CN" b="1" i="1" smtClean="0">
                          <a:latin typeface="Cambria Math" panose="02040503050406030204" pitchFamily="18" charset="0"/>
                        </a:rPr>
                        <m:t>÷</m:t>
                      </m:r>
                      <m:r>
                        <a:rPr lang="en-US" altLang="zh-CN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altLang="zh-CN" b="1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zh-CN" altLang="en-US" b="1" dirty="0"/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030C3D49-A117-7F1F-A62D-A8F5D91487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0146" y="3669607"/>
                <a:ext cx="1780987" cy="37093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2FC6AF4F-6C17-8961-DE49-5A25BDBAFB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497756"/>
              </p:ext>
            </p:extLst>
          </p:nvPr>
        </p:nvGraphicFramePr>
        <p:xfrm>
          <a:off x="548519" y="2209540"/>
          <a:ext cx="8088029" cy="171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0850875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5846658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9420882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70378353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9222473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4397871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71200234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3382528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3984199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0566280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9662566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529952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2450828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0887530"/>
                    </a:ext>
                  </a:extLst>
                </a:gridCol>
                <a:gridCol w="173389">
                  <a:extLst>
                    <a:ext uri="{9D8B030D-6E8A-4147-A177-3AD203B41FA5}">
                      <a16:colId xmlns:a16="http://schemas.microsoft.com/office/drawing/2014/main" val="97671734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86910099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5220465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65438523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5704973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8220240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1866233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79949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05340529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6264012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511373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9846991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7989232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0928142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99002286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2078128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583785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7992782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8487856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48235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21175285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62705681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7728888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834047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042379110"/>
                    </a:ext>
                  </a:extLst>
                </a:gridCol>
              </a:tblGrid>
              <a:tr h="171926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219140" rtl="0" eaLnBrk="1" latinLnBrk="0" hangingPunct="1"/>
                      <a:endParaRPr lang="zh-CN" altLang="en-US" sz="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9538054"/>
                  </a:ext>
                </a:extLst>
              </a:tr>
            </a:tbl>
          </a:graphicData>
        </a:graphic>
      </p:graphicFrame>
      <p:graphicFrame>
        <p:nvGraphicFramePr>
          <p:cNvPr id="29" name="表格 28">
            <a:extLst>
              <a:ext uri="{FF2B5EF4-FFF2-40B4-BE49-F238E27FC236}">
                <a16:creationId xmlns:a16="http://schemas.microsoft.com/office/drawing/2014/main" id="{C8937C9A-8276-25D7-FFEC-4A64E791BD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727755"/>
              </p:ext>
            </p:extLst>
          </p:nvPr>
        </p:nvGraphicFramePr>
        <p:xfrm>
          <a:off x="244420" y="858644"/>
          <a:ext cx="208280" cy="5454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67923668"/>
                    </a:ext>
                  </a:extLst>
                </a:gridCol>
              </a:tblGrid>
              <a:tr h="204889"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7242623"/>
                  </a:ext>
                </a:extLst>
              </a:tr>
              <a:tr h="166188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9719706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265455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8951357"/>
                  </a:ext>
                </a:extLst>
              </a:tr>
              <a:tr h="166188">
                <a:tc>
                  <a:txBody>
                    <a:bodyPr/>
                    <a:lstStyle/>
                    <a:p>
                      <a:pPr marL="0" algn="l" defTabSz="1219140" rtl="0" eaLnBrk="1" latinLnBrk="0" hangingPunct="1"/>
                      <a:endParaRPr lang="zh-CN" altLang="en-US" sz="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174832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67348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4084628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273920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9249810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989296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312074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230505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1104553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0596870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9657223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1987561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230065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9030595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5138053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035776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8455623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4978867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2282051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6291125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0618815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2997691"/>
                  </a:ext>
                </a:extLst>
              </a:tr>
              <a:tr h="204889">
                <a:tc>
                  <a:txBody>
                    <a:bodyPr/>
                    <a:lstStyle/>
                    <a:p>
                      <a:endParaRPr lang="zh-CN" altLang="en-US" sz="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0452848"/>
                  </a:ext>
                </a:extLst>
              </a:tr>
            </a:tbl>
          </a:graphicData>
        </a:graphic>
      </p:graphicFrame>
      <p:sp>
        <p:nvSpPr>
          <p:cNvPr id="32" name="文本框 31">
            <a:extLst>
              <a:ext uri="{FF2B5EF4-FFF2-40B4-BE49-F238E27FC236}">
                <a16:creationId xmlns:a16="http://schemas.microsoft.com/office/drawing/2014/main" id="{3A77F6F3-E6F7-A1AE-D3BE-9A117459F898}"/>
              </a:ext>
            </a:extLst>
          </p:cNvPr>
          <p:cNvSpPr txBox="1"/>
          <p:nvPr/>
        </p:nvSpPr>
        <p:spPr>
          <a:xfrm>
            <a:off x="159510" y="6412943"/>
            <a:ext cx="2894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小学数学常用符号和公式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42B187FE-42FB-E258-9E7B-9B9DB1794CC2}"/>
              </a:ext>
            </a:extLst>
          </p:cNvPr>
          <p:cNvSpPr txBox="1"/>
          <p:nvPr/>
        </p:nvSpPr>
        <p:spPr>
          <a:xfrm>
            <a:off x="603490" y="1673135"/>
            <a:ext cx="1708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上标下标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^_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文本框 48">
                <a:extLst>
                  <a:ext uri="{FF2B5EF4-FFF2-40B4-BE49-F238E27FC236}">
                    <a16:creationId xmlns:a16="http://schemas.microsoft.com/office/drawing/2014/main" id="{8D143E33-4FF3-ACB0-55D8-EA8436A31BAF}"/>
                  </a:ext>
                </a:extLst>
              </p:cNvPr>
              <p:cNvSpPr txBox="1"/>
              <p:nvPr/>
            </p:nvSpPr>
            <p:spPr>
              <a:xfrm>
                <a:off x="5224775" y="1036556"/>
                <a:ext cx="55305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zh-CN"/>
                </a:defPPr>
                <a:lvl1pPr>
                  <a:defRPr sz="3200" b="1" i="1">
                    <a:latin typeface="Cambria Math" panose="02040503050406030204" pitchFamily="18" charset="0"/>
                    <a:ea typeface="微软雅黑" pitchFamily="34" charset="-122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>
                          <a:latin typeface="Cambria Math" panose="02040503050406030204" pitchFamily="18" charset="0"/>
                        </a:rPr>
                        <m:t>≈</m:t>
                      </m:r>
                    </m:oMath>
                  </m:oMathPara>
                </a14:m>
                <a:endParaRPr lang="en-US" altLang="zh-CN" dirty="0"/>
              </a:p>
            </p:txBody>
          </p:sp>
        </mc:Choice>
        <mc:Fallback xmlns="">
          <p:sp>
            <p:nvSpPr>
              <p:cNvPr id="49" name="文本框 48">
                <a:extLst>
                  <a:ext uri="{FF2B5EF4-FFF2-40B4-BE49-F238E27FC236}">
                    <a16:creationId xmlns:a16="http://schemas.microsoft.com/office/drawing/2014/main" id="{8D143E33-4FF3-ACB0-55D8-EA8436A31B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4775" y="1036556"/>
                <a:ext cx="553051" cy="492443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图片 49">
            <a:extLst>
              <a:ext uri="{FF2B5EF4-FFF2-40B4-BE49-F238E27FC236}">
                <a16:creationId xmlns:a16="http://schemas.microsoft.com/office/drawing/2014/main" id="{DFB1228A-8B85-C9A6-0411-B208ABDD9E5D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0924" y="6412943"/>
            <a:ext cx="769715" cy="297239"/>
          </a:xfrm>
          <a:prstGeom prst="rect">
            <a:avLst/>
          </a:prstGeom>
        </p:spPr>
      </p:pic>
      <p:sp>
        <p:nvSpPr>
          <p:cNvPr id="54" name="文本框 53">
            <a:extLst>
              <a:ext uri="{FF2B5EF4-FFF2-40B4-BE49-F238E27FC236}">
                <a16:creationId xmlns:a16="http://schemas.microsoft.com/office/drawing/2014/main" id="{B4860B79-8CD6-0FCE-247B-6DA7B94CDBCA}"/>
              </a:ext>
            </a:extLst>
          </p:cNvPr>
          <p:cNvSpPr txBox="1"/>
          <p:nvPr/>
        </p:nvSpPr>
        <p:spPr>
          <a:xfrm>
            <a:off x="605139" y="1125901"/>
            <a:ext cx="2617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ALT+=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进入公式编辑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5" name="文本框 54">
                <a:extLst>
                  <a:ext uri="{FF2B5EF4-FFF2-40B4-BE49-F238E27FC236}">
                    <a16:creationId xmlns:a16="http://schemas.microsoft.com/office/drawing/2014/main" id="{268302DD-B118-5FDF-2C6D-AAE53E7D4C09}"/>
                  </a:ext>
                </a:extLst>
              </p:cNvPr>
              <p:cNvSpPr txBox="1"/>
              <p:nvPr/>
            </p:nvSpPr>
            <p:spPr>
              <a:xfrm>
                <a:off x="3772465" y="1500135"/>
                <a:ext cx="443173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 dirty="0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𝜋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>
          <p:sp>
            <p:nvSpPr>
              <p:cNvPr id="55" name="文本框 54">
                <a:extLst>
                  <a:ext uri="{FF2B5EF4-FFF2-40B4-BE49-F238E27FC236}">
                    <a16:creationId xmlns:a16="http://schemas.microsoft.com/office/drawing/2014/main" id="{268302DD-B118-5FDF-2C6D-AAE53E7D4C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2465" y="1500135"/>
                <a:ext cx="443173" cy="492443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文本框 55">
                <a:extLst>
                  <a:ext uri="{FF2B5EF4-FFF2-40B4-BE49-F238E27FC236}">
                    <a16:creationId xmlns:a16="http://schemas.microsoft.com/office/drawing/2014/main" id="{AB5B5AD5-56E4-A5F0-F700-A933E7F14720}"/>
                  </a:ext>
                </a:extLst>
              </p:cNvPr>
              <p:cNvSpPr txBox="1"/>
              <p:nvPr/>
            </p:nvSpPr>
            <p:spPr>
              <a:xfrm>
                <a:off x="3765304" y="1037751"/>
                <a:ext cx="443173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÷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 xmlns="">
          <p:sp>
            <p:nvSpPr>
              <p:cNvPr id="56" name="文本框 55">
                <a:extLst>
                  <a:ext uri="{FF2B5EF4-FFF2-40B4-BE49-F238E27FC236}">
                    <a16:creationId xmlns:a16="http://schemas.microsoft.com/office/drawing/2014/main" id="{AB5B5AD5-56E4-A5F0-F700-A933E7F147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5304" y="1037751"/>
                <a:ext cx="443173" cy="495392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id="{FA96E0BA-0070-4421-3A74-93C3D03E2A6D}"/>
                  </a:ext>
                </a:extLst>
              </p:cNvPr>
              <p:cNvSpPr txBox="1"/>
              <p:nvPr/>
            </p:nvSpPr>
            <p:spPr>
              <a:xfrm>
                <a:off x="4524167" y="1025887"/>
                <a:ext cx="443173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≠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 xmlns=""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id="{FA96E0BA-0070-4421-3A74-93C3D03E2A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4167" y="1025887"/>
                <a:ext cx="443173" cy="49539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文本框 58">
                <a:extLst>
                  <a:ext uri="{FF2B5EF4-FFF2-40B4-BE49-F238E27FC236}">
                    <a16:creationId xmlns:a16="http://schemas.microsoft.com/office/drawing/2014/main" id="{9DE8020B-E4C4-0A4F-EB15-720551647D77}"/>
                  </a:ext>
                </a:extLst>
              </p:cNvPr>
              <p:cNvSpPr txBox="1"/>
              <p:nvPr/>
            </p:nvSpPr>
            <p:spPr>
              <a:xfrm>
                <a:off x="5877277" y="951581"/>
                <a:ext cx="443173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∙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 xmlns="">
          <p:sp>
            <p:nvSpPr>
              <p:cNvPr id="59" name="文本框 58">
                <a:extLst>
                  <a:ext uri="{FF2B5EF4-FFF2-40B4-BE49-F238E27FC236}">
                    <a16:creationId xmlns:a16="http://schemas.microsoft.com/office/drawing/2014/main" id="{9DE8020B-E4C4-0A4F-EB15-720551647D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7277" y="951581"/>
                <a:ext cx="443173" cy="495392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文本框 59">
                <a:extLst>
                  <a:ext uri="{FF2B5EF4-FFF2-40B4-BE49-F238E27FC236}">
                    <a16:creationId xmlns:a16="http://schemas.microsoft.com/office/drawing/2014/main" id="{2F19AA96-D2B6-E629-6DC5-F51F9A468416}"/>
                  </a:ext>
                </a:extLst>
              </p:cNvPr>
              <p:cNvSpPr txBox="1"/>
              <p:nvPr/>
            </p:nvSpPr>
            <p:spPr>
              <a:xfrm>
                <a:off x="6190927" y="1050824"/>
                <a:ext cx="553051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zh-CN"/>
                </a:defPPr>
                <a:lvl1pPr>
                  <a:defRPr sz="3200" b="1" i="1">
                    <a:latin typeface="Cambria Math" panose="02040503050406030204" pitchFamily="18" charset="0"/>
                    <a:ea typeface="微软雅黑" pitchFamily="34" charset="-122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1" i="1" smtClean="0">
                          <a:latin typeface="Cambria Math" panose="02040503050406030204" pitchFamily="18" charset="0"/>
                        </a:rPr>
                        <m:t>°</m:t>
                      </m:r>
                    </m:oMath>
                  </m:oMathPara>
                </a14:m>
                <a:endParaRPr lang="en-US" altLang="zh-CN" dirty="0"/>
              </a:p>
            </p:txBody>
          </p:sp>
        </mc:Choice>
        <mc:Fallback xmlns="">
          <p:sp>
            <p:nvSpPr>
              <p:cNvPr id="60" name="文本框 59">
                <a:extLst>
                  <a:ext uri="{FF2B5EF4-FFF2-40B4-BE49-F238E27FC236}">
                    <a16:creationId xmlns:a16="http://schemas.microsoft.com/office/drawing/2014/main" id="{2F19AA96-D2B6-E629-6DC5-F51F9A4684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0927" y="1050824"/>
                <a:ext cx="553051" cy="495392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文本框 60">
                <a:extLst>
                  <a:ext uri="{FF2B5EF4-FFF2-40B4-BE49-F238E27FC236}">
                    <a16:creationId xmlns:a16="http://schemas.microsoft.com/office/drawing/2014/main" id="{21C92217-0809-1D3E-3E5D-2A4ECBBF2AE6}"/>
                  </a:ext>
                </a:extLst>
              </p:cNvPr>
              <p:cNvSpPr txBox="1"/>
              <p:nvPr/>
            </p:nvSpPr>
            <p:spPr>
              <a:xfrm>
                <a:off x="6877633" y="952816"/>
                <a:ext cx="553051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zh-CN"/>
                </a:defPPr>
                <a:lvl1pPr>
                  <a:defRPr sz="3200" b="1" i="1">
                    <a:latin typeface="Cambria Math" panose="02040503050406030204" pitchFamily="18" charset="0"/>
                    <a:ea typeface="微软雅黑" pitchFamily="34" charset="-122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i="1" smtClean="0">
                          <a:latin typeface="Cambria Math" panose="02040503050406030204" pitchFamily="18" charset="0"/>
                        </a:rPr>
                        <m:t>℃</m:t>
                      </m:r>
                    </m:oMath>
                  </m:oMathPara>
                </a14:m>
                <a:endParaRPr lang="en-US" altLang="zh-CN" dirty="0"/>
              </a:p>
            </p:txBody>
          </p:sp>
        </mc:Choice>
        <mc:Fallback xmlns="">
          <p:sp>
            <p:nvSpPr>
              <p:cNvPr id="61" name="文本框 60">
                <a:extLst>
                  <a:ext uri="{FF2B5EF4-FFF2-40B4-BE49-F238E27FC236}">
                    <a16:creationId xmlns:a16="http://schemas.microsoft.com/office/drawing/2014/main" id="{21C92217-0809-1D3E-3E5D-2A4ECBBF2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7633" y="952816"/>
                <a:ext cx="553051" cy="495392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2" name="文本框 61">
                <a:extLst>
                  <a:ext uri="{FF2B5EF4-FFF2-40B4-BE49-F238E27FC236}">
                    <a16:creationId xmlns:a16="http://schemas.microsoft.com/office/drawing/2014/main" id="{A2345CE0-ADF1-D909-606C-C3C298E4E5F5}"/>
                  </a:ext>
                </a:extLst>
              </p:cNvPr>
              <p:cNvSpPr txBox="1"/>
              <p:nvPr/>
            </p:nvSpPr>
            <p:spPr>
              <a:xfrm>
                <a:off x="4222799" y="1539203"/>
                <a:ext cx="443173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∵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>
          <p:sp>
            <p:nvSpPr>
              <p:cNvPr id="62" name="文本框 61">
                <a:extLst>
                  <a:ext uri="{FF2B5EF4-FFF2-40B4-BE49-F238E27FC236}">
                    <a16:creationId xmlns:a16="http://schemas.microsoft.com/office/drawing/2014/main" id="{A2345CE0-ADF1-D909-606C-C3C298E4E5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799" y="1539203"/>
                <a:ext cx="443173" cy="495392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3" name="文本框 62">
                <a:extLst>
                  <a:ext uri="{FF2B5EF4-FFF2-40B4-BE49-F238E27FC236}">
                    <a16:creationId xmlns:a16="http://schemas.microsoft.com/office/drawing/2014/main" id="{ABCBF55F-C621-CBAC-FEC4-50496E6B5737}"/>
                  </a:ext>
                </a:extLst>
              </p:cNvPr>
              <p:cNvSpPr txBox="1"/>
              <p:nvPr/>
            </p:nvSpPr>
            <p:spPr>
              <a:xfrm>
                <a:off x="4759200" y="1502637"/>
                <a:ext cx="443173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∴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>
          <p:sp>
            <p:nvSpPr>
              <p:cNvPr id="63" name="文本框 62">
                <a:extLst>
                  <a:ext uri="{FF2B5EF4-FFF2-40B4-BE49-F238E27FC236}">
                    <a16:creationId xmlns:a16="http://schemas.microsoft.com/office/drawing/2014/main" id="{ABCBF55F-C621-CBAC-FEC4-50496E6B57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9200" y="1502637"/>
                <a:ext cx="443173" cy="495392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4" name="表格 63">
            <a:extLst>
              <a:ext uri="{FF2B5EF4-FFF2-40B4-BE49-F238E27FC236}">
                <a16:creationId xmlns:a16="http://schemas.microsoft.com/office/drawing/2014/main" id="{477BE986-8B15-644C-2507-45A4B395AA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611184"/>
              </p:ext>
            </p:extLst>
          </p:nvPr>
        </p:nvGraphicFramePr>
        <p:xfrm>
          <a:off x="2497557" y="3574055"/>
          <a:ext cx="1776550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10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3797647079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3374340858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2544222143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2037293993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65" name="表格 64">
            <a:extLst>
              <a:ext uri="{FF2B5EF4-FFF2-40B4-BE49-F238E27FC236}">
                <a16:creationId xmlns:a16="http://schemas.microsoft.com/office/drawing/2014/main" id="{18A13EEF-2E4D-FAA8-2C0D-0A40223588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355360"/>
              </p:ext>
            </p:extLst>
          </p:nvPr>
        </p:nvGraphicFramePr>
        <p:xfrm>
          <a:off x="4391693" y="3590302"/>
          <a:ext cx="2072125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425">
                  <a:extLst>
                    <a:ext uri="{9D8B030D-6E8A-4147-A177-3AD203B41FA5}">
                      <a16:colId xmlns:a16="http://schemas.microsoft.com/office/drawing/2014/main" val="203373280"/>
                    </a:ext>
                  </a:extLst>
                </a:gridCol>
                <a:gridCol w="414425">
                  <a:extLst>
                    <a:ext uri="{9D8B030D-6E8A-4147-A177-3AD203B41FA5}">
                      <a16:colId xmlns:a16="http://schemas.microsoft.com/office/drawing/2014/main" val="1521391309"/>
                    </a:ext>
                  </a:extLst>
                </a:gridCol>
                <a:gridCol w="414425">
                  <a:extLst>
                    <a:ext uri="{9D8B030D-6E8A-4147-A177-3AD203B41FA5}">
                      <a16:colId xmlns:a16="http://schemas.microsoft.com/office/drawing/2014/main" val="472073240"/>
                    </a:ext>
                  </a:extLst>
                </a:gridCol>
                <a:gridCol w="414425">
                  <a:extLst>
                    <a:ext uri="{9D8B030D-6E8A-4147-A177-3AD203B41FA5}">
                      <a16:colId xmlns:a16="http://schemas.microsoft.com/office/drawing/2014/main" val="1082454586"/>
                    </a:ext>
                  </a:extLst>
                </a:gridCol>
                <a:gridCol w="414425">
                  <a:extLst>
                    <a:ext uri="{9D8B030D-6E8A-4147-A177-3AD203B41FA5}">
                      <a16:colId xmlns:a16="http://schemas.microsoft.com/office/drawing/2014/main" val="788118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1233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3274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5656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193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1833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4324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784755"/>
                  </a:ext>
                </a:extLst>
              </a:tr>
            </a:tbl>
          </a:graphicData>
        </a:graphic>
      </p:graphicFrame>
      <p:graphicFrame>
        <p:nvGraphicFramePr>
          <p:cNvPr id="66" name="表格 65">
            <a:extLst>
              <a:ext uri="{FF2B5EF4-FFF2-40B4-BE49-F238E27FC236}">
                <a16:creationId xmlns:a16="http://schemas.microsoft.com/office/drawing/2014/main" id="{1E77B7C1-F357-CFE3-CF71-B57691ABB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117574"/>
              </p:ext>
            </p:extLst>
          </p:nvPr>
        </p:nvGraphicFramePr>
        <p:xfrm>
          <a:off x="4391693" y="3028322"/>
          <a:ext cx="2065200" cy="387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200">
                  <a:extLst>
                    <a:ext uri="{9D8B030D-6E8A-4147-A177-3AD203B41FA5}">
                      <a16:colId xmlns:a16="http://schemas.microsoft.com/office/drawing/2014/main" val="3194642973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3797647079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3374340858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2544222143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2037293993"/>
                    </a:ext>
                  </a:extLst>
                </a:gridCol>
              </a:tblGrid>
              <a:tr h="387037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67" name="表格 66">
            <a:extLst>
              <a:ext uri="{FF2B5EF4-FFF2-40B4-BE49-F238E27FC236}">
                <a16:creationId xmlns:a16="http://schemas.microsoft.com/office/drawing/2014/main" id="{A1D0B5FD-485B-2C57-1F6D-6DF412D641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058141"/>
              </p:ext>
            </p:extLst>
          </p:nvPr>
        </p:nvGraphicFramePr>
        <p:xfrm>
          <a:off x="3953801" y="4021458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68" name="表格 67">
            <a:extLst>
              <a:ext uri="{FF2B5EF4-FFF2-40B4-BE49-F238E27FC236}">
                <a16:creationId xmlns:a16="http://schemas.microsoft.com/office/drawing/2014/main" id="{A190567E-D2EF-32A9-15CF-726A12D14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060366"/>
              </p:ext>
            </p:extLst>
          </p:nvPr>
        </p:nvGraphicFramePr>
        <p:xfrm>
          <a:off x="3953801" y="4724395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69" name="表格 68">
            <a:extLst>
              <a:ext uri="{FF2B5EF4-FFF2-40B4-BE49-F238E27FC236}">
                <a16:creationId xmlns:a16="http://schemas.microsoft.com/office/drawing/2014/main" id="{360C5836-D1A2-6A0A-462D-24AEA84CC8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454798"/>
              </p:ext>
            </p:extLst>
          </p:nvPr>
        </p:nvGraphicFramePr>
        <p:xfrm>
          <a:off x="3953801" y="5439870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1B3380A2-608C-45F6-1967-10FCED8C7974}"/>
                  </a:ext>
                </a:extLst>
              </p:cNvPr>
              <p:cNvSpPr txBox="1"/>
              <p:nvPr/>
            </p:nvSpPr>
            <p:spPr>
              <a:xfrm>
                <a:off x="5631313" y="1502638"/>
                <a:ext cx="443173" cy="49539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 panose="02040503050406030204" pitchFamily="18" charset="0"/>
                          <a:ea typeface="微软雅黑" pitchFamily="34" charset="-122"/>
                        </a:rPr>
                        <m:t>∠</m:t>
                      </m:r>
                    </m:oMath>
                  </m:oMathPara>
                </a14:m>
                <a:endParaRPr lang="en-US" altLang="zh-CN" sz="32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mc:Choice>
        <mc:Fallback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1B3380A2-608C-45F6-1967-10FCED8C7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313" y="1502638"/>
                <a:ext cx="443173" cy="495392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0004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7F82D9D-E58E-B893-E0BA-C423E3972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682" y="711777"/>
            <a:ext cx="6553200" cy="1485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175E0BD-55B0-05D5-797A-BAC7E6D560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682" y="3065319"/>
            <a:ext cx="8410575" cy="1543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FE4A8986-ED24-4A8C-A7D8-61A014F798F2}"/>
              </a:ext>
            </a:extLst>
          </p:cNvPr>
          <p:cNvSpPr/>
          <p:nvPr/>
        </p:nvSpPr>
        <p:spPr>
          <a:xfrm>
            <a:off x="1125682" y="3564082"/>
            <a:ext cx="2240973" cy="841663"/>
          </a:xfrm>
          <a:prstGeom prst="rect">
            <a:avLst/>
          </a:prstGeom>
          <a:solidFill>
            <a:schemeClr val="accent2">
              <a:alpha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70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C4AB3B09-DA00-47CF-0F78-3D6C18D117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772908"/>
              </p:ext>
            </p:extLst>
          </p:nvPr>
        </p:nvGraphicFramePr>
        <p:xfrm>
          <a:off x="1261219" y="2958437"/>
          <a:ext cx="1776550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10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3797647079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3374340858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2544222143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2037293993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407CB622-98AB-416D-A57B-FF13EAAEEA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007693"/>
              </p:ext>
            </p:extLst>
          </p:nvPr>
        </p:nvGraphicFramePr>
        <p:xfrm>
          <a:off x="2833237" y="2958437"/>
          <a:ext cx="2072124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354">
                  <a:extLst>
                    <a:ext uri="{9D8B030D-6E8A-4147-A177-3AD203B41FA5}">
                      <a16:colId xmlns:a16="http://schemas.microsoft.com/office/drawing/2014/main" val="203373280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1521391309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472073240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1082454586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788118186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31072033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1233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3274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5656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193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1833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4324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784755"/>
                  </a:ext>
                </a:extLst>
              </a:tr>
            </a:tbl>
          </a:graphicData>
        </a:graphic>
      </p:graphicFrame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B5A5E716-0FED-ED31-0EED-095F2DBC6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287012"/>
              </p:ext>
            </p:extLst>
          </p:nvPr>
        </p:nvGraphicFramePr>
        <p:xfrm>
          <a:off x="3184361" y="2410098"/>
          <a:ext cx="1721000" cy="387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200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3797647079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3374340858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2544222143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2037293993"/>
                    </a:ext>
                  </a:extLst>
                </a:gridCol>
              </a:tblGrid>
              <a:tr h="387037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4BBDE948-86AC-85F4-6C48-71793A591B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922417"/>
              </p:ext>
            </p:extLst>
          </p:nvPr>
        </p:nvGraphicFramePr>
        <p:xfrm>
          <a:off x="2673084" y="3392540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3AAF6DD9-C00E-A75D-E142-232458220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966809"/>
              </p:ext>
            </p:extLst>
          </p:nvPr>
        </p:nvGraphicFramePr>
        <p:xfrm>
          <a:off x="2673084" y="4095477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8B21AC45-0527-09C6-C516-80A6D1AE78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465344"/>
              </p:ext>
            </p:extLst>
          </p:nvPr>
        </p:nvGraphicFramePr>
        <p:xfrm>
          <a:off x="2673084" y="4810952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25" name="表格 24">
            <a:extLst>
              <a:ext uri="{FF2B5EF4-FFF2-40B4-BE49-F238E27FC236}">
                <a16:creationId xmlns:a16="http://schemas.microsoft.com/office/drawing/2014/main" id="{D71C537F-0B56-72E1-D35A-62C26CE8E8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276721"/>
              </p:ext>
            </p:extLst>
          </p:nvPr>
        </p:nvGraphicFramePr>
        <p:xfrm>
          <a:off x="5507202" y="2884323"/>
          <a:ext cx="1776550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10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3797647079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3374340858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2544222143"/>
                    </a:ext>
                  </a:extLst>
                </a:gridCol>
                <a:gridCol w="355310">
                  <a:extLst>
                    <a:ext uri="{9D8B030D-6E8A-4147-A177-3AD203B41FA5}">
                      <a16:colId xmlns:a16="http://schemas.microsoft.com/office/drawing/2014/main" val="2037293993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26" name="表格 25">
            <a:extLst>
              <a:ext uri="{FF2B5EF4-FFF2-40B4-BE49-F238E27FC236}">
                <a16:creationId xmlns:a16="http://schemas.microsoft.com/office/drawing/2014/main" id="{B6BC4ABD-9A6C-C6CF-3526-64AAAE25DF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237475"/>
              </p:ext>
            </p:extLst>
          </p:nvPr>
        </p:nvGraphicFramePr>
        <p:xfrm>
          <a:off x="7079220" y="2884323"/>
          <a:ext cx="2072124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354">
                  <a:extLst>
                    <a:ext uri="{9D8B030D-6E8A-4147-A177-3AD203B41FA5}">
                      <a16:colId xmlns:a16="http://schemas.microsoft.com/office/drawing/2014/main" val="203373280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1521391309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472073240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1082454586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788118186"/>
                    </a:ext>
                  </a:extLst>
                </a:gridCol>
                <a:gridCol w="345354">
                  <a:extLst>
                    <a:ext uri="{9D8B030D-6E8A-4147-A177-3AD203B41FA5}">
                      <a16:colId xmlns:a16="http://schemas.microsoft.com/office/drawing/2014/main" val="3107203378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algn="l" defTabSz="1219140" rtl="0" eaLnBrk="1" latinLnBrk="0" hangingPunct="1"/>
                      <a:r>
                        <a:rPr lang="en-US" altLang="zh-CN" sz="18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6 9   1</a:t>
                      </a:r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>
                        <a:extLst>
                          <a:ext uri="{96DAC541-7B7A-43D3-8B79-37D633B846F1}">
                            <asvg:svgBlip xmlns:asvg="http://schemas.microsoft.com/office/drawing/2016/SVG/main" r:embed="rId4"/>
                          </a:ext>
                        </a:extLst>
                      </a:blip>
                      <a:stretch>
                        <a:fillRect/>
                      </a:stretch>
                    </a:blip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1233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3274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5656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193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1833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4324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219140" rtl="0" eaLnBrk="1" latinLnBrk="0" hangingPunct="1"/>
                      <a:endParaRPr lang="zh-CN" altLang="en-US" sz="18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784755"/>
                  </a:ext>
                </a:extLst>
              </a:tr>
            </a:tbl>
          </a:graphicData>
        </a:graphic>
      </p:graphicFrame>
      <p:graphicFrame>
        <p:nvGraphicFramePr>
          <p:cNvPr id="27" name="表格 26">
            <a:extLst>
              <a:ext uri="{FF2B5EF4-FFF2-40B4-BE49-F238E27FC236}">
                <a16:creationId xmlns:a16="http://schemas.microsoft.com/office/drawing/2014/main" id="{B33B89D1-4A3C-607B-95F0-F2C04EB956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29183"/>
              </p:ext>
            </p:extLst>
          </p:nvPr>
        </p:nvGraphicFramePr>
        <p:xfrm>
          <a:off x="7503081" y="2404660"/>
          <a:ext cx="1721000" cy="387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200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3797647079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3374340858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2544222143"/>
                    </a:ext>
                  </a:extLst>
                </a:gridCol>
                <a:gridCol w="344200">
                  <a:extLst>
                    <a:ext uri="{9D8B030D-6E8A-4147-A177-3AD203B41FA5}">
                      <a16:colId xmlns:a16="http://schemas.microsoft.com/office/drawing/2014/main" val="2037293993"/>
                    </a:ext>
                  </a:extLst>
                </a:gridCol>
              </a:tblGrid>
              <a:tr h="387037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28" name="表格 27">
            <a:extLst>
              <a:ext uri="{FF2B5EF4-FFF2-40B4-BE49-F238E27FC236}">
                <a16:creationId xmlns:a16="http://schemas.microsoft.com/office/drawing/2014/main" id="{22BEC813-3A9A-FDCF-5F47-C7F2C1DD48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466909"/>
              </p:ext>
            </p:extLst>
          </p:nvPr>
        </p:nvGraphicFramePr>
        <p:xfrm>
          <a:off x="6919067" y="3318426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29" name="表格 28">
            <a:extLst>
              <a:ext uri="{FF2B5EF4-FFF2-40B4-BE49-F238E27FC236}">
                <a16:creationId xmlns:a16="http://schemas.microsoft.com/office/drawing/2014/main" id="{CBCF7EB2-EA16-F9F3-D3B9-A738AD6ECC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414275"/>
              </p:ext>
            </p:extLst>
          </p:nvPr>
        </p:nvGraphicFramePr>
        <p:xfrm>
          <a:off x="6919067" y="4021363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aphicFrame>
        <p:nvGraphicFramePr>
          <p:cNvPr id="30" name="表格 29">
            <a:extLst>
              <a:ext uri="{FF2B5EF4-FFF2-40B4-BE49-F238E27FC236}">
                <a16:creationId xmlns:a16="http://schemas.microsoft.com/office/drawing/2014/main" id="{99C7C443-1FCD-46CA-E185-AB0AEAE3C2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812049"/>
              </p:ext>
            </p:extLst>
          </p:nvPr>
        </p:nvGraphicFramePr>
        <p:xfrm>
          <a:off x="6919067" y="4736838"/>
          <a:ext cx="320305" cy="30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05">
                  <a:extLst>
                    <a:ext uri="{9D8B030D-6E8A-4147-A177-3AD203B41FA5}">
                      <a16:colId xmlns:a16="http://schemas.microsoft.com/office/drawing/2014/main" val="1985471522"/>
                    </a:ext>
                  </a:extLst>
                </a:gridCol>
              </a:tblGrid>
              <a:tr h="309261"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38733"/>
                  </a:ext>
                </a:extLst>
              </a:tr>
            </a:tbl>
          </a:graphicData>
        </a:graphic>
      </p:graphicFrame>
      <p:grpSp>
        <p:nvGrpSpPr>
          <p:cNvPr id="33" name="组合 32">
            <a:extLst>
              <a:ext uri="{FF2B5EF4-FFF2-40B4-BE49-F238E27FC236}">
                <a16:creationId xmlns:a16="http://schemas.microsoft.com/office/drawing/2014/main" id="{2D075A85-11D7-8E0C-1544-FA9E1496A71E}"/>
              </a:ext>
            </a:extLst>
          </p:cNvPr>
          <p:cNvGrpSpPr/>
          <p:nvPr/>
        </p:nvGrpSpPr>
        <p:grpSpPr>
          <a:xfrm>
            <a:off x="1423675" y="1303683"/>
            <a:ext cx="1631252" cy="429249"/>
            <a:chOff x="1984784" y="1458311"/>
            <a:chExt cx="1631252" cy="429249"/>
          </a:xfrm>
        </p:grpSpPr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id="{2C2BC011-873B-B6B4-3A7D-5F7C1CB58F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127446">
              <a:off x="1984784" y="1479093"/>
              <a:ext cx="408467" cy="408467"/>
            </a:xfrm>
            <a:prstGeom prst="rect">
              <a:avLst/>
            </a:prstGeom>
          </p:spPr>
        </p:pic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CA5CEE1E-9546-957C-5BB3-7DC867B30DC9}"/>
                </a:ext>
              </a:extLst>
            </p:cNvPr>
            <p:cNvSpPr/>
            <p:nvPr/>
          </p:nvSpPr>
          <p:spPr>
            <a:xfrm>
              <a:off x="2310123" y="1458311"/>
              <a:ext cx="1305913" cy="45719"/>
            </a:xfrm>
            <a:prstGeom prst="rect">
              <a:avLst/>
            </a:prstGeom>
            <a:solidFill>
              <a:schemeClr val="tx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4110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3CE18112-A856-837A-8406-C6B73EBC2606}"/>
              </a:ext>
            </a:extLst>
          </p:cNvPr>
          <p:cNvSpPr/>
          <p:nvPr/>
        </p:nvSpPr>
        <p:spPr>
          <a:xfrm>
            <a:off x="1212847" y="1091045"/>
            <a:ext cx="5604164" cy="4135582"/>
          </a:xfrm>
          <a:prstGeom prst="rect">
            <a:avLst/>
          </a:prstGeom>
          <a:solidFill>
            <a:srgbClr val="00B0F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2A928E1-7632-7A2F-6440-93B3A2AEA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991" y="1328507"/>
            <a:ext cx="5265876" cy="330736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5C6FB2F6-12BF-8624-0790-A42FC58A19BB}"/>
              </a:ext>
            </a:extLst>
          </p:cNvPr>
          <p:cNvSpPr txBox="1"/>
          <p:nvPr/>
        </p:nvSpPr>
        <p:spPr>
          <a:xfrm>
            <a:off x="2296390" y="4531965"/>
            <a:ext cx="3719946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spc="600" dirty="0">
                <a:solidFill>
                  <a:schemeClr val="bg1"/>
                </a:solidFill>
                <a:latin typeface="+mj-ea"/>
                <a:ea typeface="+mj-ea"/>
              </a:rPr>
              <a:t>除法竖式问题解决</a:t>
            </a:r>
          </a:p>
        </p:txBody>
      </p:sp>
    </p:spTree>
    <p:extLst>
      <p:ext uri="{BB962C8B-B14F-4D97-AF65-F5344CB8AC3E}">
        <p14:creationId xmlns:p14="http://schemas.microsoft.com/office/powerpoint/2010/main" val="20414067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 w="76200"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lnSpc>
            <a:spcPct val="150000"/>
          </a:lnSpc>
          <a:defRPr dirty="0" smtClean="0">
            <a:latin typeface="+mj-ea"/>
            <a:ea typeface="+mj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7126</TotalTime>
  <Words>77</Words>
  <Application>Microsoft Office PowerPoint</Application>
  <PresentationFormat>宽屏</PresentationFormat>
  <Paragraphs>37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微软雅黑</vt:lpstr>
      <vt:lpstr>等线</vt:lpstr>
      <vt:lpstr>Arial</vt:lpstr>
      <vt:lpstr>Cambria Math</vt:lpstr>
      <vt:lpstr>4_Office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学教育技术，上教育技术！http://www.etthink.com;</dc:title>
  <dc:subject>学教育技术，上教育技术！http://www.etthink.com;</dc:subject>
  <dc:creator>学教育技术，上教育技术！http://www.etthink.com</dc:creator>
  <cp:keywords>学教育技术，上教育技术！http:/www.etthink.com</cp:keywords>
  <cp:lastModifiedBy>方 孙</cp:lastModifiedBy>
  <cp:revision>84</cp:revision>
  <dcterms:created xsi:type="dcterms:W3CDTF">2023-08-09T12:44:55Z</dcterms:created>
  <dcterms:modified xsi:type="dcterms:W3CDTF">2025-10-23T07:07:55Z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3B0086CAF875411CACBDA13AB9801EF4_13</vt:lpwstr>
  </property>
  <property fmtid="{D5CDD505-2E9C-101B-9397-08002B2CF9AE}" pid="3" name="KSOProductBuildVer">
    <vt:lpwstr>2052-12.1.0.15259</vt:lpwstr>
  </property>
</Properties>
</file>