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995AD"/>
    <a:srgbClr val="00CC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5342C4-53C4-4796-B58C-BEA8613F3356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A9E09EC-3F24-4F08-BC2C-30731752DDBB}">
      <dgm:prSet phldrT="[文本]"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r>
            <a:rPr lang="zh-CN" altLang="en-US" dirty="0" smtClean="0">
              <a:latin typeface="华文琥珀" pitchFamily="2" charset="-122"/>
              <a:ea typeface="华文琥珀" pitchFamily="2" charset="-122"/>
            </a:rPr>
            <a:t>微笑</a:t>
          </a:r>
          <a:endParaRPr lang="zh-CN" altLang="en-US" dirty="0">
            <a:latin typeface="华文琥珀" pitchFamily="2" charset="-122"/>
            <a:ea typeface="华文琥珀" pitchFamily="2" charset="-122"/>
          </a:endParaRPr>
        </a:p>
      </dgm:t>
    </dgm:pt>
    <dgm:pt modelId="{219AD6DB-5699-4D93-9602-F5D8C5E919FE}" type="parTrans" cxnId="{44B85F28-5CDA-4791-8E2C-82F000D6D5AB}">
      <dgm:prSet/>
      <dgm:spPr/>
      <dgm:t>
        <a:bodyPr/>
        <a:lstStyle/>
        <a:p>
          <a:endParaRPr lang="zh-CN" altLang="en-US"/>
        </a:p>
      </dgm:t>
    </dgm:pt>
    <dgm:pt modelId="{CB7085E1-909C-4E10-A8B7-AEA3EFFC937D}" type="sibTrans" cxnId="{44B85F28-5CDA-4791-8E2C-82F000D6D5AB}">
      <dgm:prSet/>
      <dgm:spPr>
        <a:blipFill>
          <a:blip xmlns:r="http://schemas.openxmlformats.org/officeDocument/2006/relationships" r:embed="rId1"/>
          <a:stretch>
            <a:fillRect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zh-CN" altLang="en-US"/>
        </a:p>
      </dgm:t>
    </dgm:pt>
    <dgm:pt modelId="{ABA9A09C-4ACD-42AE-9FAD-26F11A8D3E7A}">
      <dgm:prSet phldrT="[文本]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r>
            <a:rPr lang="zh-CN" altLang="en-US" dirty="0" smtClean="0">
              <a:latin typeface="华文琥珀" pitchFamily="2" charset="-122"/>
              <a:ea typeface="华文琥珀" pitchFamily="2" charset="-122"/>
            </a:rPr>
            <a:t>牵手</a:t>
          </a:r>
          <a:endParaRPr lang="zh-CN" altLang="en-US" dirty="0">
            <a:latin typeface="华文琥珀" pitchFamily="2" charset="-122"/>
            <a:ea typeface="华文琥珀" pitchFamily="2" charset="-122"/>
          </a:endParaRPr>
        </a:p>
      </dgm:t>
    </dgm:pt>
    <dgm:pt modelId="{7BFD9CA5-B5C6-40EB-9CA6-44A9C5455EE9}" type="parTrans" cxnId="{898D7608-26DB-45B4-8B6C-DEA5C6281036}">
      <dgm:prSet/>
      <dgm:spPr/>
      <dgm:t>
        <a:bodyPr/>
        <a:lstStyle/>
        <a:p>
          <a:endParaRPr lang="zh-CN" altLang="en-US"/>
        </a:p>
      </dgm:t>
    </dgm:pt>
    <dgm:pt modelId="{C3AD97B6-F6B7-42EB-BABB-0CB84B1B902B}" type="sibTrans" cxnId="{898D7608-26DB-45B4-8B6C-DEA5C6281036}">
      <dgm:prSet/>
      <dgm:spPr>
        <a:blipFill dpi="0" rotWithShape="1">
          <a:blip xmlns:r="http://schemas.openxmlformats.org/officeDocument/2006/relationships" r:embed="rId2"/>
          <a:srcRect/>
          <a:stretch>
            <a:fillRect l="-1000" r="-45000"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zh-CN" altLang="en-US"/>
        </a:p>
      </dgm:t>
    </dgm:pt>
    <dgm:pt modelId="{7B976485-CF9D-4590-B729-CA7C83BAB19C}">
      <dgm:prSet phldrT="[文本]"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altLang="zh-CN" sz="4400" dirty="0" smtClean="0">
              <a:solidFill>
                <a:schemeClr val="tx1"/>
              </a:solidFill>
              <a:latin typeface="华文琥珀" pitchFamily="2" charset="-122"/>
              <a:ea typeface="华文琥珀" pitchFamily="2" charset="-122"/>
            </a:rPr>
            <a:t>HELLO</a:t>
          </a:r>
          <a:endParaRPr lang="zh-CN" altLang="en-US" sz="4400" dirty="0">
            <a:solidFill>
              <a:schemeClr val="tx1"/>
            </a:solidFill>
            <a:latin typeface="华文琥珀" pitchFamily="2" charset="-122"/>
            <a:ea typeface="华文琥珀" pitchFamily="2" charset="-122"/>
          </a:endParaRPr>
        </a:p>
      </dgm:t>
    </dgm:pt>
    <dgm:pt modelId="{04C4EA29-0C90-4A21-8E4A-769A644077D2}" type="parTrans" cxnId="{5AAB64FB-1A18-4914-9F67-FE3375FB0E7C}">
      <dgm:prSet/>
      <dgm:spPr/>
      <dgm:t>
        <a:bodyPr/>
        <a:lstStyle/>
        <a:p>
          <a:endParaRPr lang="zh-CN" altLang="en-US"/>
        </a:p>
      </dgm:t>
    </dgm:pt>
    <dgm:pt modelId="{EB7C254B-D910-4347-83B6-35041F6E2BC6}" type="sibTrans" cxnId="{5AAB64FB-1A18-4914-9F67-FE3375FB0E7C}">
      <dgm:prSet/>
      <dgm:spPr>
        <a:blipFill>
          <a:blip xmlns:r="http://schemas.openxmlformats.org/officeDocument/2006/relationships" r:embed="rId3"/>
          <a:stretch>
            <a:fillRect/>
          </a:stretch>
        </a:blipFill>
        <a:ln>
          <a:solidFill>
            <a:schemeClr val="tx1"/>
          </a:solidFill>
        </a:ln>
      </dgm:spPr>
      <dgm:t>
        <a:bodyPr/>
        <a:lstStyle/>
        <a:p>
          <a:endParaRPr lang="zh-CN" altLang="en-US"/>
        </a:p>
      </dgm:t>
    </dgm:pt>
    <dgm:pt modelId="{A7C58584-87A0-42E5-87D2-3B2A50EB8725}" type="pres">
      <dgm:prSet presAssocID="{0E5342C4-53C4-4796-B58C-BEA8613F3356}" presName="Name0" presStyleCnt="0">
        <dgm:presLayoutVars>
          <dgm:chMax val="21"/>
          <dgm:chPref val="21"/>
        </dgm:presLayoutVars>
      </dgm:prSet>
      <dgm:spPr/>
    </dgm:pt>
    <dgm:pt modelId="{4D2C5242-826B-42B0-A62F-0D36C0F3D2FA}" type="pres">
      <dgm:prSet presAssocID="{6A9E09EC-3F24-4F08-BC2C-30731752DDBB}" presName="text1" presStyleCnt="0"/>
      <dgm:spPr/>
    </dgm:pt>
    <dgm:pt modelId="{DBEC708F-4317-4860-AB63-18DFF269351E}" type="pres">
      <dgm:prSet presAssocID="{6A9E09EC-3F24-4F08-BC2C-30731752DDBB}" presName="textRepeatNode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B8FD3B9D-9E73-44AB-8BEB-889E9E904F02}" type="pres">
      <dgm:prSet presAssocID="{6A9E09EC-3F24-4F08-BC2C-30731752DDBB}" presName="textaccent1" presStyleCnt="0"/>
      <dgm:spPr/>
    </dgm:pt>
    <dgm:pt modelId="{9CD5C0FA-0946-4E04-832C-8207104FB795}" type="pres">
      <dgm:prSet presAssocID="{6A9E09EC-3F24-4F08-BC2C-30731752DDBB}" presName="accentRepeatNode" presStyleLbl="solidAlignAcc1" presStyleIdx="0" presStyleCnt="6"/>
      <dgm:spPr/>
    </dgm:pt>
    <dgm:pt modelId="{A88740EE-F1E9-41BC-B5C7-702BB8E1FD94}" type="pres">
      <dgm:prSet presAssocID="{CB7085E1-909C-4E10-A8B7-AEA3EFFC937D}" presName="image1" presStyleCnt="0"/>
      <dgm:spPr/>
    </dgm:pt>
    <dgm:pt modelId="{FD8C6368-C100-4CA2-9A5E-92477C398FC1}" type="pres">
      <dgm:prSet presAssocID="{CB7085E1-909C-4E10-A8B7-AEA3EFFC937D}" presName="imageRepeatNode" presStyleLbl="alignAcc1" presStyleIdx="0" presStyleCnt="3"/>
      <dgm:spPr/>
    </dgm:pt>
    <dgm:pt modelId="{6FE76F3D-2DB8-4A99-B2E6-484BD1AA4B67}" type="pres">
      <dgm:prSet presAssocID="{CB7085E1-909C-4E10-A8B7-AEA3EFFC937D}" presName="imageaccent1" presStyleCnt="0"/>
      <dgm:spPr/>
    </dgm:pt>
    <dgm:pt modelId="{DDEE8408-8E9F-4725-8975-AA9B9C2E9E3B}" type="pres">
      <dgm:prSet presAssocID="{CB7085E1-909C-4E10-A8B7-AEA3EFFC937D}" presName="accentRepeatNode" presStyleLbl="solidAlignAcc1" presStyleIdx="1" presStyleCnt="6"/>
      <dgm:spPr/>
    </dgm:pt>
    <dgm:pt modelId="{963F037A-5D65-4303-87AB-1153E9994B8B}" type="pres">
      <dgm:prSet presAssocID="{ABA9A09C-4ACD-42AE-9FAD-26F11A8D3E7A}" presName="text2" presStyleCnt="0"/>
      <dgm:spPr/>
    </dgm:pt>
    <dgm:pt modelId="{1B15BD7B-2E61-42A2-AA26-CA115C3C27CD}" type="pres">
      <dgm:prSet presAssocID="{ABA9A09C-4ACD-42AE-9FAD-26F11A8D3E7A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DD188703-2774-4E32-955B-6C9A46E5768F}" type="pres">
      <dgm:prSet presAssocID="{ABA9A09C-4ACD-42AE-9FAD-26F11A8D3E7A}" presName="textaccent2" presStyleCnt="0"/>
      <dgm:spPr/>
    </dgm:pt>
    <dgm:pt modelId="{B7D1C583-3BE7-4258-A078-87B7DFA5FBD7}" type="pres">
      <dgm:prSet presAssocID="{ABA9A09C-4ACD-42AE-9FAD-26F11A8D3E7A}" presName="accentRepeatNode" presStyleLbl="solidAlignAcc1" presStyleIdx="2" presStyleCnt="6"/>
      <dgm:spPr/>
    </dgm:pt>
    <dgm:pt modelId="{3B286E6F-F940-4662-A72F-2FA6F97040C0}" type="pres">
      <dgm:prSet presAssocID="{C3AD97B6-F6B7-42EB-BABB-0CB84B1B902B}" presName="image2" presStyleCnt="0"/>
      <dgm:spPr/>
    </dgm:pt>
    <dgm:pt modelId="{5C388AC2-AD9C-4D61-B0FB-C55202C0DB28}" type="pres">
      <dgm:prSet presAssocID="{C3AD97B6-F6B7-42EB-BABB-0CB84B1B902B}" presName="imageRepeatNode" presStyleLbl="alignAcc1" presStyleIdx="1" presStyleCnt="3"/>
      <dgm:spPr/>
    </dgm:pt>
    <dgm:pt modelId="{8C6D69CD-5E61-46CE-A1E1-73CB65ADEEAC}" type="pres">
      <dgm:prSet presAssocID="{C3AD97B6-F6B7-42EB-BABB-0CB84B1B902B}" presName="imageaccent2" presStyleCnt="0"/>
      <dgm:spPr/>
    </dgm:pt>
    <dgm:pt modelId="{E1A76404-C976-45A5-BEAC-20D1697A28A1}" type="pres">
      <dgm:prSet presAssocID="{C3AD97B6-F6B7-42EB-BABB-0CB84B1B902B}" presName="accentRepeatNode" presStyleLbl="solidAlignAcc1" presStyleIdx="3" presStyleCnt="6"/>
      <dgm:spPr/>
    </dgm:pt>
    <dgm:pt modelId="{939C8A98-E5CC-46DD-9E4F-8D99C383D2F0}" type="pres">
      <dgm:prSet presAssocID="{7B976485-CF9D-4590-B729-CA7C83BAB19C}" presName="text3" presStyleCnt="0"/>
      <dgm:spPr/>
    </dgm:pt>
    <dgm:pt modelId="{8BBA3675-E898-4F9A-8792-21229E48368B}" type="pres">
      <dgm:prSet presAssocID="{7B976485-CF9D-4590-B729-CA7C83BAB19C}" presName="textRepeatNode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BEA2A066-B11E-4CAB-BF2D-BFEB8B7512AA}" type="pres">
      <dgm:prSet presAssocID="{7B976485-CF9D-4590-B729-CA7C83BAB19C}" presName="textaccent3" presStyleCnt="0"/>
      <dgm:spPr/>
    </dgm:pt>
    <dgm:pt modelId="{C32B08C5-17A5-4F76-AA2E-B67F35F94700}" type="pres">
      <dgm:prSet presAssocID="{7B976485-CF9D-4590-B729-CA7C83BAB19C}" presName="accentRepeatNode" presStyleLbl="solidAlignAcc1" presStyleIdx="4" presStyleCnt="6"/>
      <dgm:spPr/>
    </dgm:pt>
    <dgm:pt modelId="{B29B74E2-F4AC-41AD-84A5-954799A07E02}" type="pres">
      <dgm:prSet presAssocID="{EB7C254B-D910-4347-83B6-35041F6E2BC6}" presName="image3" presStyleCnt="0"/>
      <dgm:spPr/>
    </dgm:pt>
    <dgm:pt modelId="{E0582231-F880-4806-B935-1A56CCEA2C08}" type="pres">
      <dgm:prSet presAssocID="{EB7C254B-D910-4347-83B6-35041F6E2BC6}" presName="imageRepeatNode" presStyleLbl="alignAcc1" presStyleIdx="2" presStyleCnt="3"/>
      <dgm:spPr/>
    </dgm:pt>
    <dgm:pt modelId="{AB02FBE8-FF34-4A10-B986-299126DDA899}" type="pres">
      <dgm:prSet presAssocID="{EB7C254B-D910-4347-83B6-35041F6E2BC6}" presName="imageaccent3" presStyleCnt="0"/>
      <dgm:spPr/>
    </dgm:pt>
    <dgm:pt modelId="{2D9B5BB8-D8A9-4A8F-972F-22FEF4C6B020}" type="pres">
      <dgm:prSet presAssocID="{EB7C254B-D910-4347-83B6-35041F6E2BC6}" presName="accentRepeatNode" presStyleLbl="solidAlignAcc1" presStyleIdx="5" presStyleCnt="6"/>
      <dgm:spPr/>
    </dgm:pt>
  </dgm:ptLst>
  <dgm:cxnLst>
    <dgm:cxn modelId="{B3C16736-B700-4A6C-B40F-A5FC363B141C}" type="presOf" srcId="{CB7085E1-909C-4E10-A8B7-AEA3EFFC937D}" destId="{FD8C6368-C100-4CA2-9A5E-92477C398FC1}" srcOrd="0" destOrd="0" presId="urn:microsoft.com/office/officeart/2008/layout/HexagonCluster"/>
    <dgm:cxn modelId="{63F2A678-B05C-42C4-BBD9-93AC11A862B4}" type="presOf" srcId="{0E5342C4-53C4-4796-B58C-BEA8613F3356}" destId="{A7C58584-87A0-42E5-87D2-3B2A50EB8725}" srcOrd="0" destOrd="0" presId="urn:microsoft.com/office/officeart/2008/layout/HexagonCluster"/>
    <dgm:cxn modelId="{E5153289-A7E0-45FE-B1BD-F5FCC553A809}" type="presOf" srcId="{C3AD97B6-F6B7-42EB-BABB-0CB84B1B902B}" destId="{5C388AC2-AD9C-4D61-B0FB-C55202C0DB28}" srcOrd="0" destOrd="0" presId="urn:microsoft.com/office/officeart/2008/layout/HexagonCluster"/>
    <dgm:cxn modelId="{DDF15DE2-9214-496C-830B-5F59C8602678}" type="presOf" srcId="{6A9E09EC-3F24-4F08-BC2C-30731752DDBB}" destId="{DBEC708F-4317-4860-AB63-18DFF269351E}" srcOrd="0" destOrd="0" presId="urn:microsoft.com/office/officeart/2008/layout/HexagonCluster"/>
    <dgm:cxn modelId="{44834803-1B7C-4650-BC5B-6D6199F136AA}" type="presOf" srcId="{EB7C254B-D910-4347-83B6-35041F6E2BC6}" destId="{E0582231-F880-4806-B935-1A56CCEA2C08}" srcOrd="0" destOrd="0" presId="urn:microsoft.com/office/officeart/2008/layout/HexagonCluster"/>
    <dgm:cxn modelId="{898D7608-26DB-45B4-8B6C-DEA5C6281036}" srcId="{0E5342C4-53C4-4796-B58C-BEA8613F3356}" destId="{ABA9A09C-4ACD-42AE-9FAD-26F11A8D3E7A}" srcOrd="1" destOrd="0" parTransId="{7BFD9CA5-B5C6-40EB-9CA6-44A9C5455EE9}" sibTransId="{C3AD97B6-F6B7-42EB-BABB-0CB84B1B902B}"/>
    <dgm:cxn modelId="{C903EAE5-3C3C-47C0-8713-B4AA688622A8}" type="presOf" srcId="{ABA9A09C-4ACD-42AE-9FAD-26F11A8D3E7A}" destId="{1B15BD7B-2E61-42A2-AA26-CA115C3C27CD}" srcOrd="0" destOrd="0" presId="urn:microsoft.com/office/officeart/2008/layout/HexagonCluster"/>
    <dgm:cxn modelId="{5AAB64FB-1A18-4914-9F67-FE3375FB0E7C}" srcId="{0E5342C4-53C4-4796-B58C-BEA8613F3356}" destId="{7B976485-CF9D-4590-B729-CA7C83BAB19C}" srcOrd="2" destOrd="0" parTransId="{04C4EA29-0C90-4A21-8E4A-769A644077D2}" sibTransId="{EB7C254B-D910-4347-83B6-35041F6E2BC6}"/>
    <dgm:cxn modelId="{5D573673-C19F-4980-B063-C586CF0454B4}" type="presOf" srcId="{7B976485-CF9D-4590-B729-CA7C83BAB19C}" destId="{8BBA3675-E898-4F9A-8792-21229E48368B}" srcOrd="0" destOrd="0" presId="urn:microsoft.com/office/officeart/2008/layout/HexagonCluster"/>
    <dgm:cxn modelId="{44B85F28-5CDA-4791-8E2C-82F000D6D5AB}" srcId="{0E5342C4-53C4-4796-B58C-BEA8613F3356}" destId="{6A9E09EC-3F24-4F08-BC2C-30731752DDBB}" srcOrd="0" destOrd="0" parTransId="{219AD6DB-5699-4D93-9602-F5D8C5E919FE}" sibTransId="{CB7085E1-909C-4E10-A8B7-AEA3EFFC937D}"/>
    <dgm:cxn modelId="{8F216A30-A946-4777-849D-FB43847C53C9}" type="presParOf" srcId="{A7C58584-87A0-42E5-87D2-3B2A50EB8725}" destId="{4D2C5242-826B-42B0-A62F-0D36C0F3D2FA}" srcOrd="0" destOrd="0" presId="urn:microsoft.com/office/officeart/2008/layout/HexagonCluster"/>
    <dgm:cxn modelId="{1AF18A42-CFE0-46F0-9A6D-63DA2F4945DC}" type="presParOf" srcId="{4D2C5242-826B-42B0-A62F-0D36C0F3D2FA}" destId="{DBEC708F-4317-4860-AB63-18DFF269351E}" srcOrd="0" destOrd="0" presId="urn:microsoft.com/office/officeart/2008/layout/HexagonCluster"/>
    <dgm:cxn modelId="{7744B88B-A046-4CC4-9556-9C6A8F37A450}" type="presParOf" srcId="{A7C58584-87A0-42E5-87D2-3B2A50EB8725}" destId="{B8FD3B9D-9E73-44AB-8BEB-889E9E904F02}" srcOrd="1" destOrd="0" presId="urn:microsoft.com/office/officeart/2008/layout/HexagonCluster"/>
    <dgm:cxn modelId="{4502F111-E1C5-4F8C-8D91-EE1F21C7759B}" type="presParOf" srcId="{B8FD3B9D-9E73-44AB-8BEB-889E9E904F02}" destId="{9CD5C0FA-0946-4E04-832C-8207104FB795}" srcOrd="0" destOrd="0" presId="urn:microsoft.com/office/officeart/2008/layout/HexagonCluster"/>
    <dgm:cxn modelId="{7B34FFCB-433D-4C69-9A13-9D22118D6740}" type="presParOf" srcId="{A7C58584-87A0-42E5-87D2-3B2A50EB8725}" destId="{A88740EE-F1E9-41BC-B5C7-702BB8E1FD94}" srcOrd="2" destOrd="0" presId="urn:microsoft.com/office/officeart/2008/layout/HexagonCluster"/>
    <dgm:cxn modelId="{DB332F39-AAFF-4201-A12C-7E280CA7F3CB}" type="presParOf" srcId="{A88740EE-F1E9-41BC-B5C7-702BB8E1FD94}" destId="{FD8C6368-C100-4CA2-9A5E-92477C398FC1}" srcOrd="0" destOrd="0" presId="urn:microsoft.com/office/officeart/2008/layout/HexagonCluster"/>
    <dgm:cxn modelId="{B58CDBDB-2B69-48B7-873E-B2CC4981DD8B}" type="presParOf" srcId="{A7C58584-87A0-42E5-87D2-3B2A50EB8725}" destId="{6FE76F3D-2DB8-4A99-B2E6-484BD1AA4B67}" srcOrd="3" destOrd="0" presId="urn:microsoft.com/office/officeart/2008/layout/HexagonCluster"/>
    <dgm:cxn modelId="{ABB3BFA9-DA10-4D0C-AFC2-ADD2E4B4F846}" type="presParOf" srcId="{6FE76F3D-2DB8-4A99-B2E6-484BD1AA4B67}" destId="{DDEE8408-8E9F-4725-8975-AA9B9C2E9E3B}" srcOrd="0" destOrd="0" presId="urn:microsoft.com/office/officeart/2008/layout/HexagonCluster"/>
    <dgm:cxn modelId="{7B404B63-3453-4AEB-93A6-12FEEC23CD11}" type="presParOf" srcId="{A7C58584-87A0-42E5-87D2-3B2A50EB8725}" destId="{963F037A-5D65-4303-87AB-1153E9994B8B}" srcOrd="4" destOrd="0" presId="urn:microsoft.com/office/officeart/2008/layout/HexagonCluster"/>
    <dgm:cxn modelId="{90CDC2CA-830A-4DAF-988B-C5588C5DFD0C}" type="presParOf" srcId="{963F037A-5D65-4303-87AB-1153E9994B8B}" destId="{1B15BD7B-2E61-42A2-AA26-CA115C3C27CD}" srcOrd="0" destOrd="0" presId="urn:microsoft.com/office/officeart/2008/layout/HexagonCluster"/>
    <dgm:cxn modelId="{B419382F-CA53-4761-941D-53DF3BE79759}" type="presParOf" srcId="{A7C58584-87A0-42E5-87D2-3B2A50EB8725}" destId="{DD188703-2774-4E32-955B-6C9A46E5768F}" srcOrd="5" destOrd="0" presId="urn:microsoft.com/office/officeart/2008/layout/HexagonCluster"/>
    <dgm:cxn modelId="{E992FCC9-1755-4045-9283-85C3931CFA73}" type="presParOf" srcId="{DD188703-2774-4E32-955B-6C9A46E5768F}" destId="{B7D1C583-3BE7-4258-A078-87B7DFA5FBD7}" srcOrd="0" destOrd="0" presId="urn:microsoft.com/office/officeart/2008/layout/HexagonCluster"/>
    <dgm:cxn modelId="{634F0EFC-88EF-41F0-B348-3EBA673D069E}" type="presParOf" srcId="{A7C58584-87A0-42E5-87D2-3B2A50EB8725}" destId="{3B286E6F-F940-4662-A72F-2FA6F97040C0}" srcOrd="6" destOrd="0" presId="urn:microsoft.com/office/officeart/2008/layout/HexagonCluster"/>
    <dgm:cxn modelId="{7D77E67A-4A9F-46DC-9747-3DE5FBD56E41}" type="presParOf" srcId="{3B286E6F-F940-4662-A72F-2FA6F97040C0}" destId="{5C388AC2-AD9C-4D61-B0FB-C55202C0DB28}" srcOrd="0" destOrd="0" presId="urn:microsoft.com/office/officeart/2008/layout/HexagonCluster"/>
    <dgm:cxn modelId="{1532DF2F-7B22-4DE7-BC42-C7E10B1C8FE1}" type="presParOf" srcId="{A7C58584-87A0-42E5-87D2-3B2A50EB8725}" destId="{8C6D69CD-5E61-46CE-A1E1-73CB65ADEEAC}" srcOrd="7" destOrd="0" presId="urn:microsoft.com/office/officeart/2008/layout/HexagonCluster"/>
    <dgm:cxn modelId="{FBFC683E-4BF3-412A-A302-83CCE9A378C6}" type="presParOf" srcId="{8C6D69CD-5E61-46CE-A1E1-73CB65ADEEAC}" destId="{E1A76404-C976-45A5-BEAC-20D1697A28A1}" srcOrd="0" destOrd="0" presId="urn:microsoft.com/office/officeart/2008/layout/HexagonCluster"/>
    <dgm:cxn modelId="{FE382589-D4BE-4A5D-92B9-6E45DB5D1018}" type="presParOf" srcId="{A7C58584-87A0-42E5-87D2-3B2A50EB8725}" destId="{939C8A98-E5CC-46DD-9E4F-8D99C383D2F0}" srcOrd="8" destOrd="0" presId="urn:microsoft.com/office/officeart/2008/layout/HexagonCluster"/>
    <dgm:cxn modelId="{A6C81363-DFA6-487A-8549-DA68294C1B53}" type="presParOf" srcId="{939C8A98-E5CC-46DD-9E4F-8D99C383D2F0}" destId="{8BBA3675-E898-4F9A-8792-21229E48368B}" srcOrd="0" destOrd="0" presId="urn:microsoft.com/office/officeart/2008/layout/HexagonCluster"/>
    <dgm:cxn modelId="{7624A3D9-203D-42DA-9F6E-96CE3424F2E2}" type="presParOf" srcId="{A7C58584-87A0-42E5-87D2-3B2A50EB8725}" destId="{BEA2A066-B11E-4CAB-BF2D-BFEB8B7512AA}" srcOrd="9" destOrd="0" presId="urn:microsoft.com/office/officeart/2008/layout/HexagonCluster"/>
    <dgm:cxn modelId="{60E50199-1981-409C-97AD-3AF13BE8E529}" type="presParOf" srcId="{BEA2A066-B11E-4CAB-BF2D-BFEB8B7512AA}" destId="{C32B08C5-17A5-4F76-AA2E-B67F35F94700}" srcOrd="0" destOrd="0" presId="urn:microsoft.com/office/officeart/2008/layout/HexagonCluster"/>
    <dgm:cxn modelId="{D79316C1-0E89-4ADC-96F1-3F04CBED8495}" type="presParOf" srcId="{A7C58584-87A0-42E5-87D2-3B2A50EB8725}" destId="{B29B74E2-F4AC-41AD-84A5-954799A07E02}" srcOrd="10" destOrd="0" presId="urn:microsoft.com/office/officeart/2008/layout/HexagonCluster"/>
    <dgm:cxn modelId="{715C50CC-64AF-439B-A69C-0CDDE7DE56D9}" type="presParOf" srcId="{B29B74E2-F4AC-41AD-84A5-954799A07E02}" destId="{E0582231-F880-4806-B935-1A56CCEA2C08}" srcOrd="0" destOrd="0" presId="urn:microsoft.com/office/officeart/2008/layout/HexagonCluster"/>
    <dgm:cxn modelId="{68121C03-EDCA-41B3-AFBA-9677CC97F564}" type="presParOf" srcId="{A7C58584-87A0-42E5-87D2-3B2A50EB8725}" destId="{AB02FBE8-FF34-4A10-B986-299126DDA899}" srcOrd="11" destOrd="0" presId="urn:microsoft.com/office/officeart/2008/layout/HexagonCluster"/>
    <dgm:cxn modelId="{DDA7FF00-CA2A-4DF2-8F0D-ABDE5FA686EB}" type="presParOf" srcId="{AB02FBE8-FF34-4A10-B986-299126DDA899}" destId="{2D9B5BB8-D8A9-4A8F-972F-22FEF4C6B020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EC708F-4317-4860-AB63-18DFF269351E}">
      <dsp:nvSpPr>
        <dsp:cNvPr id="0" name=""/>
        <dsp:cNvSpPr/>
      </dsp:nvSpPr>
      <dsp:spPr>
        <a:xfrm>
          <a:off x="1830323" y="3891283"/>
          <a:ext cx="2141220" cy="1846105"/>
        </a:xfrm>
        <a:prstGeom prst="hexagon">
          <a:avLst>
            <a:gd name="adj" fmla="val 25000"/>
            <a:gd name="vf" fmla="val 115470"/>
          </a:avLst>
        </a:prstGeom>
        <a:solidFill>
          <a:schemeClr val="bg2"/>
        </a:solid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3660" rIns="0" bIns="7366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800" kern="1200" dirty="0" smtClean="0">
              <a:latin typeface="华文琥珀" pitchFamily="2" charset="-122"/>
              <a:ea typeface="华文琥珀" pitchFamily="2" charset="-122"/>
            </a:rPr>
            <a:t>微笑</a:t>
          </a:r>
          <a:endParaRPr lang="zh-CN" altLang="en-US" sz="5800" kern="1200" dirty="0">
            <a:latin typeface="华文琥珀" pitchFamily="2" charset="-122"/>
            <a:ea typeface="华文琥珀" pitchFamily="2" charset="-122"/>
          </a:endParaRPr>
        </a:p>
      </dsp:txBody>
      <dsp:txXfrm>
        <a:off x="2162600" y="4177764"/>
        <a:ext cx="1476666" cy="1273143"/>
      </dsp:txXfrm>
    </dsp:sp>
    <dsp:sp modelId="{9CD5C0FA-0946-4E04-832C-8207104FB795}">
      <dsp:nvSpPr>
        <dsp:cNvPr id="0" name=""/>
        <dsp:cNvSpPr/>
      </dsp:nvSpPr>
      <dsp:spPr>
        <a:xfrm>
          <a:off x="1885949" y="4706300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C6368-C100-4CA2-9A5E-92477C398FC1}">
      <dsp:nvSpPr>
        <dsp:cNvPr id="0" name=""/>
        <dsp:cNvSpPr/>
      </dsp:nvSpPr>
      <dsp:spPr>
        <a:xfrm>
          <a:off x="0" y="2899702"/>
          <a:ext cx="2141220" cy="184610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/>
          <a:stretch>
            <a:fillRect/>
          </a:stretch>
        </a:blip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E8408-8E9F-4725-8975-AA9B9C2E9E3B}">
      <dsp:nvSpPr>
        <dsp:cNvPr id="0" name=""/>
        <dsp:cNvSpPr/>
      </dsp:nvSpPr>
      <dsp:spPr>
        <a:xfrm>
          <a:off x="1457705" y="4501936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15BD7B-2E61-42A2-AA26-CA115C3C27CD}">
      <dsp:nvSpPr>
        <dsp:cNvPr id="0" name=""/>
        <dsp:cNvSpPr/>
      </dsp:nvSpPr>
      <dsp:spPr>
        <a:xfrm>
          <a:off x="3654551" y="2877754"/>
          <a:ext cx="2141220" cy="1846105"/>
        </a:xfrm>
        <a:prstGeom prst="hexagon">
          <a:avLst>
            <a:gd name="adj" fmla="val 25000"/>
            <a:gd name="vf" fmla="val 115470"/>
          </a:avLst>
        </a:prstGeom>
        <a:solidFill>
          <a:srgbClr val="FFC000"/>
        </a:solid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3660" rIns="0" bIns="7366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800" kern="1200" dirty="0" smtClean="0">
              <a:latin typeface="华文琥珀" pitchFamily="2" charset="-122"/>
              <a:ea typeface="华文琥珀" pitchFamily="2" charset="-122"/>
            </a:rPr>
            <a:t>牵手</a:t>
          </a:r>
          <a:endParaRPr lang="zh-CN" altLang="en-US" sz="5800" kern="1200" dirty="0">
            <a:latin typeface="华文琥珀" pitchFamily="2" charset="-122"/>
            <a:ea typeface="华文琥珀" pitchFamily="2" charset="-122"/>
          </a:endParaRPr>
        </a:p>
      </dsp:txBody>
      <dsp:txXfrm>
        <a:off x="3986828" y="3164235"/>
        <a:ext cx="1476666" cy="1273143"/>
      </dsp:txXfrm>
    </dsp:sp>
    <dsp:sp modelId="{B7D1C583-3BE7-4258-A078-87B7DFA5FBD7}">
      <dsp:nvSpPr>
        <dsp:cNvPr id="0" name=""/>
        <dsp:cNvSpPr/>
      </dsp:nvSpPr>
      <dsp:spPr>
        <a:xfrm>
          <a:off x="5118354" y="4478037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388AC2-AD9C-4D61-B0FB-C55202C0DB28}">
      <dsp:nvSpPr>
        <dsp:cNvPr id="0" name=""/>
        <dsp:cNvSpPr/>
      </dsp:nvSpPr>
      <dsp:spPr>
        <a:xfrm>
          <a:off x="5478780" y="3891283"/>
          <a:ext cx="2141220" cy="1846105"/>
        </a:xfrm>
        <a:prstGeom prst="hexagon">
          <a:avLst>
            <a:gd name="adj" fmla="val 25000"/>
            <a:gd name="vf" fmla="val 115470"/>
          </a:avLst>
        </a:prstGeom>
        <a:blipFill dpi="0" rotWithShape="1">
          <a:blip xmlns:r="http://schemas.openxmlformats.org/officeDocument/2006/relationships" r:embed="rId2"/>
          <a:srcRect/>
          <a:stretch>
            <a:fillRect l="-1000" r="-45000"/>
          </a:stretch>
        </a:blip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A76404-C976-45A5-BEAC-20D1697A28A1}">
      <dsp:nvSpPr>
        <dsp:cNvPr id="0" name=""/>
        <dsp:cNvSpPr/>
      </dsp:nvSpPr>
      <dsp:spPr>
        <a:xfrm>
          <a:off x="5534406" y="4706300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BA3675-E898-4F9A-8792-21229E48368B}">
      <dsp:nvSpPr>
        <dsp:cNvPr id="0" name=""/>
        <dsp:cNvSpPr/>
      </dsp:nvSpPr>
      <dsp:spPr>
        <a:xfrm>
          <a:off x="1830323" y="1868615"/>
          <a:ext cx="2141220" cy="1846105"/>
        </a:xfrm>
        <a:prstGeom prst="hexagon">
          <a:avLst>
            <a:gd name="adj" fmla="val 25000"/>
            <a:gd name="vf" fmla="val 115470"/>
          </a:avLst>
        </a:prstGeom>
        <a:solidFill>
          <a:srgbClr val="FFC000"/>
        </a:solid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5880" rIns="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4400" kern="1200" dirty="0" smtClean="0">
              <a:solidFill>
                <a:schemeClr val="tx1"/>
              </a:solidFill>
              <a:latin typeface="华文琥珀" pitchFamily="2" charset="-122"/>
              <a:ea typeface="华文琥珀" pitchFamily="2" charset="-122"/>
            </a:rPr>
            <a:t>HELLO</a:t>
          </a:r>
          <a:endParaRPr lang="zh-CN" altLang="en-US" sz="4400" kern="1200" dirty="0">
            <a:solidFill>
              <a:schemeClr val="tx1"/>
            </a:solidFill>
            <a:latin typeface="华文琥珀" pitchFamily="2" charset="-122"/>
            <a:ea typeface="华文琥珀" pitchFamily="2" charset="-122"/>
          </a:endParaRPr>
        </a:p>
      </dsp:txBody>
      <dsp:txXfrm>
        <a:off x="2162600" y="2155096"/>
        <a:ext cx="1476666" cy="1273143"/>
      </dsp:txXfrm>
    </dsp:sp>
    <dsp:sp modelId="{C32B08C5-17A5-4F76-AA2E-B67F35F94700}">
      <dsp:nvSpPr>
        <dsp:cNvPr id="0" name=""/>
        <dsp:cNvSpPr/>
      </dsp:nvSpPr>
      <dsp:spPr>
        <a:xfrm>
          <a:off x="3281933" y="1908610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582231-F880-4806-B935-1A56CCEA2C08}">
      <dsp:nvSpPr>
        <dsp:cNvPr id="0" name=""/>
        <dsp:cNvSpPr/>
      </dsp:nvSpPr>
      <dsp:spPr>
        <a:xfrm>
          <a:off x="3654551" y="859963"/>
          <a:ext cx="2141220" cy="184610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/>
          <a:stretch>
            <a:fillRect/>
          </a:stretch>
        </a:blipFill>
        <a:ln w="384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9B5BB8-D8A9-4A8F-972F-22FEF4C6B020}">
      <dsp:nvSpPr>
        <dsp:cNvPr id="0" name=""/>
        <dsp:cNvSpPr/>
      </dsp:nvSpPr>
      <dsp:spPr>
        <a:xfrm>
          <a:off x="3717798" y="1670591"/>
          <a:ext cx="250698" cy="21606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4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64A9E-FD9D-41EA-B64D-128BB7934524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A6F87-58A9-4B6A-B03B-65128A058D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 rot="676994">
            <a:off x="-177068" y="1323075"/>
            <a:ext cx="1552123" cy="1599435"/>
          </a:xfrm>
          <a:prstGeom prst="rect">
            <a:avLst/>
          </a:prstGeom>
          <a:blipFill dpi="0" rotWithShape="1">
            <a:blip r:embed="rId2"/>
            <a:srcRect/>
            <a:stretch>
              <a:fillRect l="-37000" r="-29000"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348421">
            <a:off x="1410474" y="1937452"/>
            <a:ext cx="1734530" cy="1646313"/>
          </a:xfrm>
          <a:prstGeom prst="rect">
            <a:avLst/>
          </a:prstGeom>
          <a:blipFill dpi="0" rotWithShape="1">
            <a:blip r:embed="rId3"/>
            <a:srcRect/>
            <a:stretch>
              <a:fillRect l="-37000" r="-13000"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563888" y="2161599"/>
            <a:ext cx="2310618" cy="2346019"/>
          </a:xfrm>
          <a:prstGeom prst="rect">
            <a:avLst/>
          </a:prstGeom>
          <a:blipFill dpi="0" rotWithShape="1">
            <a:blip r:embed="rId4"/>
            <a:srcRect/>
            <a:stretch>
              <a:fillRect l="-27000" r="-29000"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19744517">
            <a:off x="5939490" y="1887768"/>
            <a:ext cx="1909047" cy="1659801"/>
          </a:xfrm>
          <a:prstGeom prst="rect">
            <a:avLst/>
          </a:prstGeom>
          <a:blipFill dpi="0" rotWithShape="1">
            <a:blip r:embed="rId5"/>
            <a:srcRect/>
            <a:stretch>
              <a:fillRect l="2000" r="-29000"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0754977">
            <a:off x="7527208" y="548051"/>
            <a:ext cx="1780030" cy="1427222"/>
          </a:xfrm>
          <a:prstGeom prst="rect">
            <a:avLst/>
          </a:prstGeom>
          <a:blipFill dpi="0" rotWithShape="1">
            <a:blip r:embed="rId6"/>
            <a:srcRect/>
            <a:stretch>
              <a:fillRect l="2000" r="-1000"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598993" y="4939831"/>
            <a:ext cx="29648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>
                <a:latin typeface="华文琥珀" pitchFamily="2" charset="-122"/>
                <a:ea typeface="华文琥珀" pitchFamily="2" charset="-122"/>
              </a:rPr>
              <a:t>世   界</a:t>
            </a:r>
            <a:endParaRPr lang="zh-CN" altLang="en-US" sz="6600" dirty="0">
              <a:latin typeface="华文琥珀" pitchFamily="2" charset="-122"/>
              <a:ea typeface="华文琥珀" pitchFamily="2" charset="-122"/>
            </a:endParaRPr>
          </a:p>
        </p:txBody>
      </p:sp>
      <p:cxnSp>
        <p:nvCxnSpPr>
          <p:cNvPr id="1024" name="直接连接符 1023"/>
          <p:cNvCxnSpPr/>
          <p:nvPr/>
        </p:nvCxnSpPr>
        <p:spPr>
          <a:xfrm>
            <a:off x="1516528" y="6381328"/>
            <a:ext cx="204736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TextBox 1024"/>
          <p:cNvSpPr txBox="1"/>
          <p:nvPr/>
        </p:nvSpPr>
        <p:spPr>
          <a:xfrm>
            <a:off x="5759288" y="4570499"/>
            <a:ext cx="2657935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5400" dirty="0" smtClean="0">
                <a:latin typeface="华文琥珀" pitchFamily="2" charset="-122"/>
                <a:ea typeface="华文琥珀" pitchFamily="2" charset="-122"/>
              </a:rPr>
              <a:t>微 笑 日</a:t>
            </a:r>
            <a:endParaRPr lang="zh-CN" altLang="en-US" sz="5400" dirty="0"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027" name="心形 1026"/>
          <p:cNvSpPr/>
          <p:nvPr/>
        </p:nvSpPr>
        <p:spPr>
          <a:xfrm>
            <a:off x="4719197" y="5805264"/>
            <a:ext cx="572883" cy="576064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365" y="5808241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1" y="5804470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52034">
            <a:off x="5812621" y="1979519"/>
            <a:ext cx="292894" cy="28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39762">
            <a:off x="2727703" y="947391"/>
            <a:ext cx="233410" cy="22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39144"/>
            <a:ext cx="441771" cy="432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2567">
            <a:off x="6921910" y="597596"/>
            <a:ext cx="403210" cy="394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36861">
            <a:off x="1038745" y="3867150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321" y="1222950"/>
            <a:ext cx="292893" cy="28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321" y="3005734"/>
            <a:ext cx="277882" cy="271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1954">
            <a:off x="2751315" y="5986616"/>
            <a:ext cx="185701" cy="18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56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4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3426088797"/>
              </p:ext>
            </p:extLst>
          </p:nvPr>
        </p:nvGraphicFramePr>
        <p:xfrm>
          <a:off x="539552" y="227382"/>
          <a:ext cx="7620000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直接连接符 5"/>
          <p:cNvCxnSpPr/>
          <p:nvPr/>
        </p:nvCxnSpPr>
        <p:spPr>
          <a:xfrm>
            <a:off x="467544" y="692696"/>
            <a:ext cx="37444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67544" y="1340768"/>
            <a:ext cx="237626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9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展销会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展销会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展销会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109</TotalTime>
  <Words>9</Words>
  <Application>Microsoft Office PowerPoint</Application>
  <PresentationFormat>全屏显示(4:3)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展销会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11</cp:revision>
  <dcterms:created xsi:type="dcterms:W3CDTF">2015-12-01T12:55:16Z</dcterms:created>
  <dcterms:modified xsi:type="dcterms:W3CDTF">2015-12-01T14:44:59Z</dcterms:modified>
</cp:coreProperties>
</file>