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3" r:id="rId1"/>
    <p:sldMasterId id="2147483677" r:id="rId2"/>
  </p:sldMasterIdLst>
  <p:notesMasterIdLst>
    <p:notesMasterId r:id="rId16"/>
  </p:notesMasterIdLst>
  <p:sldIdLst>
    <p:sldId id="539" r:id="rId3"/>
    <p:sldId id="540" r:id="rId4"/>
    <p:sldId id="541" r:id="rId5"/>
    <p:sldId id="609" r:id="rId6"/>
    <p:sldId id="544" r:id="rId7"/>
    <p:sldId id="613" r:id="rId8"/>
    <p:sldId id="617" r:id="rId9"/>
    <p:sldId id="614" r:id="rId10"/>
    <p:sldId id="615" r:id="rId11"/>
    <p:sldId id="616" r:id="rId12"/>
    <p:sldId id="611" r:id="rId13"/>
    <p:sldId id="610" r:id="rId14"/>
    <p:sldId id="603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等线" panose="02010600030101010101" pitchFamily="2" charset="-122"/>
      <p:regular r:id="rId21"/>
      <p:bold r:id="rId22"/>
    </p:embeddedFont>
    <p:embeddedFont>
      <p:font typeface="微软雅黑" panose="020B0503020204020204" pitchFamily="34" charset="-122"/>
      <p:regular r:id="rId23"/>
      <p:bold r:id="rId24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000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158" autoAdjust="0"/>
  </p:normalViewPr>
  <p:slideViewPr>
    <p:cSldViewPr>
      <p:cViewPr varScale="1">
        <p:scale>
          <a:sx n="67" d="100"/>
          <a:sy n="67" d="100"/>
        </p:scale>
        <p:origin x="1267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26A2-B59E-4AD3-8DC2-D252F7245465}" type="datetimeFigureOut">
              <a:rPr lang="zh-CN" altLang="en-US" smtClean="0"/>
              <a:t>2019/10/4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CB9A6-8D3B-42F0-9CF1-EDA1E86B9C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6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http://study.163.com/course/introduction/1278002.htm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1813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http://study.163.com/course/introduction/1278002.htm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595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http://study.163.com/course/introduction/1278002.htm</a:t>
            </a:r>
          </a:p>
          <a:p>
            <a:r>
              <a:rPr lang="zh-CN" altLang="en-US"/>
              <a:t>重新构图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066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心形图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895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你可以设计这样的图片效果吗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89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镂空的功能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9705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你还可以设计出什么样的形状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5808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你还可以设计出什么样的形状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696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分割和不分割的比较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8461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分割和不分割的比较</a:t>
            </a:r>
            <a:endParaRPr lang="en-US" altLang="zh-CN" dirty="0"/>
          </a:p>
          <a:p>
            <a:r>
              <a:rPr lang="zh-CN" altLang="en-US" dirty="0"/>
              <a:t>分割也更容易构图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413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你可以设计这样的图片效果吗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0436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你可以设计这样的图片效果吗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8877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2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7547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2694517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264568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32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01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2984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6B1F3C5D-0232-4278-9E03-27CDDA8A38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9" b="108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59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6B1F3C5D-0232-4278-9E03-27CDDA8A38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9" b="108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: 圆角 1">
            <a:extLst>
              <a:ext uri="{FF2B5EF4-FFF2-40B4-BE49-F238E27FC236}">
                <a16:creationId xmlns:a16="http://schemas.microsoft.com/office/drawing/2014/main" id="{ECFEEA9B-2BBC-41BC-83B4-0271D6F0E9FC}"/>
              </a:ext>
            </a:extLst>
          </p:cNvPr>
          <p:cNvSpPr/>
          <p:nvPr/>
        </p:nvSpPr>
        <p:spPr>
          <a:xfrm>
            <a:off x="767408" y="212127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2420F78B-59B0-4A9A-9A73-214A668FDDDD}"/>
              </a:ext>
            </a:extLst>
          </p:cNvPr>
          <p:cNvSpPr/>
          <p:nvPr/>
        </p:nvSpPr>
        <p:spPr>
          <a:xfrm>
            <a:off x="767408" y="2391415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: 圆角 29">
            <a:extLst>
              <a:ext uri="{FF2B5EF4-FFF2-40B4-BE49-F238E27FC236}">
                <a16:creationId xmlns:a16="http://schemas.microsoft.com/office/drawing/2014/main" id="{3A8023F9-7F7A-4A88-9662-9031D55FE774}"/>
              </a:ext>
            </a:extLst>
          </p:cNvPr>
          <p:cNvSpPr/>
          <p:nvPr/>
        </p:nvSpPr>
        <p:spPr>
          <a:xfrm>
            <a:off x="767408" y="4570702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: 圆角 30">
            <a:extLst>
              <a:ext uri="{FF2B5EF4-FFF2-40B4-BE49-F238E27FC236}">
                <a16:creationId xmlns:a16="http://schemas.microsoft.com/office/drawing/2014/main" id="{554ABE7A-4263-4712-A75C-112988EB74EC}"/>
              </a:ext>
            </a:extLst>
          </p:cNvPr>
          <p:cNvSpPr/>
          <p:nvPr/>
        </p:nvSpPr>
        <p:spPr>
          <a:xfrm>
            <a:off x="4387672" y="190383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C32B4A69-2AA8-4B76-98AA-46BE791A8EF6}"/>
              </a:ext>
            </a:extLst>
          </p:cNvPr>
          <p:cNvSpPr/>
          <p:nvPr/>
        </p:nvSpPr>
        <p:spPr>
          <a:xfrm>
            <a:off x="4387672" y="2369671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: 圆角 32">
            <a:extLst>
              <a:ext uri="{FF2B5EF4-FFF2-40B4-BE49-F238E27FC236}">
                <a16:creationId xmlns:a16="http://schemas.microsoft.com/office/drawing/2014/main" id="{663515D8-D4B6-4FD1-9175-A50F7DCB8638}"/>
              </a:ext>
            </a:extLst>
          </p:cNvPr>
          <p:cNvSpPr/>
          <p:nvPr/>
        </p:nvSpPr>
        <p:spPr>
          <a:xfrm>
            <a:off x="4387672" y="4548958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: 圆角 33">
            <a:extLst>
              <a:ext uri="{FF2B5EF4-FFF2-40B4-BE49-F238E27FC236}">
                <a16:creationId xmlns:a16="http://schemas.microsoft.com/office/drawing/2014/main" id="{829FFFE8-0617-4FA9-8BCB-DAA5C19DE535}"/>
              </a:ext>
            </a:extLst>
          </p:cNvPr>
          <p:cNvSpPr/>
          <p:nvPr/>
        </p:nvSpPr>
        <p:spPr>
          <a:xfrm>
            <a:off x="8055456" y="108013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id="{4986EDC3-57BA-4494-900A-7E5F85DB98AB}"/>
              </a:ext>
            </a:extLst>
          </p:cNvPr>
          <p:cNvSpPr/>
          <p:nvPr/>
        </p:nvSpPr>
        <p:spPr>
          <a:xfrm>
            <a:off x="8055456" y="2287299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: 圆角 35">
            <a:extLst>
              <a:ext uri="{FF2B5EF4-FFF2-40B4-BE49-F238E27FC236}">
                <a16:creationId xmlns:a16="http://schemas.microsoft.com/office/drawing/2014/main" id="{A3A9FC28-257B-48BC-8EAF-8D8C69C5ACFD}"/>
              </a:ext>
            </a:extLst>
          </p:cNvPr>
          <p:cNvSpPr/>
          <p:nvPr/>
        </p:nvSpPr>
        <p:spPr>
          <a:xfrm>
            <a:off x="8055456" y="4466587"/>
            <a:ext cx="3548256" cy="2075172"/>
          </a:xfrm>
          <a:prstGeom prst="roundRect">
            <a:avLst>
              <a:gd name="adj" fmla="val 10053"/>
            </a:avLst>
          </a:prstGeom>
          <a:solidFill>
            <a:srgbClr val="C0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60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424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:a16="http://schemas.microsoft.com/office/drawing/2014/main" id="{CB66337F-E624-4D73-94D3-34B9F18BC6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7091" r="65030" b="67368"/>
          <a:stretch/>
        </p:blipFill>
        <p:spPr>
          <a:xfrm>
            <a:off x="715264" y="188641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8AE4C07F-A126-4653-8CEA-34357C9374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16" t="7091" r="34481" b="67368"/>
          <a:stretch/>
        </p:blipFill>
        <p:spPr>
          <a:xfrm>
            <a:off x="4439816" y="188641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7228A4A4-5662-4679-9C0A-1BAECFC96D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5" t="7091" r="3932" b="67368"/>
          <a:stretch/>
        </p:blipFill>
        <p:spPr>
          <a:xfrm>
            <a:off x="8164368" y="188641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C8E1F53A-5289-4F77-B60F-D8CED0AB64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33913" r="65030" b="40546"/>
          <a:stretch/>
        </p:blipFill>
        <p:spPr>
          <a:xfrm>
            <a:off x="715264" y="2367927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BDF87368-3AC6-4907-8F8D-8E29ACB540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16" t="33913" r="34481" b="40546"/>
          <a:stretch/>
        </p:blipFill>
        <p:spPr>
          <a:xfrm>
            <a:off x="4439816" y="2367927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A2144E75-9B8A-4CBF-B0A7-D552C704B4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5" t="33913" r="3932" b="40546"/>
          <a:stretch/>
        </p:blipFill>
        <p:spPr>
          <a:xfrm>
            <a:off x="8164368" y="2367927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8904730-B472-47DF-845B-F50FB2F6C0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60736" r="65030" b="13723"/>
          <a:stretch/>
        </p:blipFill>
        <p:spPr>
          <a:xfrm>
            <a:off x="715264" y="4547215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8C7976C8-E84D-4C79-B0E5-C8A8DC32EE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16" t="60736" r="34481" b="13723"/>
          <a:stretch/>
        </p:blipFill>
        <p:spPr>
          <a:xfrm>
            <a:off x="4439816" y="4547215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3D52ED6-7E4D-41F8-9A29-D61289951C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5" t="60736" r="3932" b="13723"/>
          <a:stretch/>
        </p:blipFill>
        <p:spPr>
          <a:xfrm>
            <a:off x="8164368" y="4547215"/>
            <a:ext cx="3548256" cy="2075172"/>
          </a:xfrm>
          <a:custGeom>
            <a:avLst/>
            <a:gdLst>
              <a:gd name="connsiteX0" fmla="*/ 208617 w 3548256"/>
              <a:gd name="connsiteY0" fmla="*/ 0 h 2075172"/>
              <a:gd name="connsiteX1" fmla="*/ 3339639 w 3548256"/>
              <a:gd name="connsiteY1" fmla="*/ 0 h 2075172"/>
              <a:gd name="connsiteX2" fmla="*/ 3548256 w 3548256"/>
              <a:gd name="connsiteY2" fmla="*/ 208617 h 2075172"/>
              <a:gd name="connsiteX3" fmla="*/ 3548256 w 3548256"/>
              <a:gd name="connsiteY3" fmla="*/ 1866555 h 2075172"/>
              <a:gd name="connsiteX4" fmla="*/ 3339639 w 3548256"/>
              <a:gd name="connsiteY4" fmla="*/ 2075172 h 2075172"/>
              <a:gd name="connsiteX5" fmla="*/ 208617 w 3548256"/>
              <a:gd name="connsiteY5" fmla="*/ 2075172 h 2075172"/>
              <a:gd name="connsiteX6" fmla="*/ 0 w 3548256"/>
              <a:gd name="connsiteY6" fmla="*/ 1866555 h 2075172"/>
              <a:gd name="connsiteX7" fmla="*/ 0 w 3548256"/>
              <a:gd name="connsiteY7" fmla="*/ 208617 h 2075172"/>
              <a:gd name="connsiteX8" fmla="*/ 208617 w 3548256"/>
              <a:gd name="connsiteY8" fmla="*/ 0 h 2075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48256" h="2075172">
                <a:moveTo>
                  <a:pt x="208617" y="0"/>
                </a:moveTo>
                <a:lnTo>
                  <a:pt x="3339639" y="0"/>
                </a:lnTo>
                <a:cubicBezTo>
                  <a:pt x="3454855" y="0"/>
                  <a:pt x="3548256" y="93401"/>
                  <a:pt x="3548256" y="208617"/>
                </a:cubicBezTo>
                <a:lnTo>
                  <a:pt x="3548256" y="1866555"/>
                </a:lnTo>
                <a:cubicBezTo>
                  <a:pt x="3548256" y="1981771"/>
                  <a:pt x="3454855" y="2075172"/>
                  <a:pt x="3339639" y="2075172"/>
                </a:cubicBezTo>
                <a:lnTo>
                  <a:pt x="208617" y="2075172"/>
                </a:lnTo>
                <a:cubicBezTo>
                  <a:pt x="93401" y="2075172"/>
                  <a:pt x="0" y="1981771"/>
                  <a:pt x="0" y="1866555"/>
                </a:cubicBezTo>
                <a:lnTo>
                  <a:pt x="0" y="208617"/>
                </a:lnTo>
                <a:cubicBezTo>
                  <a:pt x="0" y="93401"/>
                  <a:pt x="93401" y="0"/>
                  <a:pt x="208617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83976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2F507CB-6496-499A-A99A-E7ECEEF93CEA}"/>
              </a:ext>
            </a:extLst>
          </p:cNvPr>
          <p:cNvSpPr/>
          <p:nvPr/>
        </p:nvSpPr>
        <p:spPr>
          <a:xfrm>
            <a:off x="5737591" y="5954176"/>
            <a:ext cx="672075" cy="38404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04B3D79-CF74-4541-90FF-98645B3122D5}"/>
              </a:ext>
            </a:extLst>
          </p:cNvPr>
          <p:cNvSpPr/>
          <p:nvPr/>
        </p:nvSpPr>
        <p:spPr>
          <a:xfrm>
            <a:off x="4390179" y="4869160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7A6A966-76E2-47D0-8168-3B291BC2957A}"/>
              </a:ext>
            </a:extLst>
          </p:cNvPr>
          <p:cNvSpPr/>
          <p:nvPr/>
        </p:nvSpPr>
        <p:spPr>
          <a:xfrm>
            <a:off x="3521425" y="406751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23092120-EE0C-4DB1-8E37-9F63D31B0B0E}"/>
              </a:ext>
            </a:extLst>
          </p:cNvPr>
          <p:cNvSpPr/>
          <p:nvPr/>
        </p:nvSpPr>
        <p:spPr>
          <a:xfrm>
            <a:off x="4390179" y="406751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5635771-8842-441E-BCAF-6D13D2C6FE59}"/>
              </a:ext>
            </a:extLst>
          </p:cNvPr>
          <p:cNvSpPr/>
          <p:nvPr/>
        </p:nvSpPr>
        <p:spPr>
          <a:xfrm>
            <a:off x="7163305" y="4869160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F9CBC523-92EC-46F7-9F98-D2E60D535EA1}"/>
              </a:ext>
            </a:extLst>
          </p:cNvPr>
          <p:cNvSpPr/>
          <p:nvPr/>
        </p:nvSpPr>
        <p:spPr>
          <a:xfrm>
            <a:off x="7163305" y="406751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0B10882A-44E0-401A-8DA2-B59AD4BDEEF7}"/>
              </a:ext>
            </a:extLst>
          </p:cNvPr>
          <p:cNvSpPr/>
          <p:nvPr/>
        </p:nvSpPr>
        <p:spPr>
          <a:xfrm>
            <a:off x="7952411" y="406751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4ACC157F-A1AF-4F75-BC2C-3B296F46028D}"/>
              </a:ext>
            </a:extLst>
          </p:cNvPr>
          <p:cNvSpPr/>
          <p:nvPr/>
        </p:nvSpPr>
        <p:spPr>
          <a:xfrm>
            <a:off x="9072331" y="2948947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ED85A747-CF44-4723-86B2-60B850A462D0}"/>
              </a:ext>
            </a:extLst>
          </p:cNvPr>
          <p:cNvSpPr/>
          <p:nvPr/>
        </p:nvSpPr>
        <p:spPr>
          <a:xfrm>
            <a:off x="9072331" y="2223348"/>
            <a:ext cx="672075" cy="590829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4504077C-37D0-4ADE-8629-D068D9D6D4BF}"/>
              </a:ext>
            </a:extLst>
          </p:cNvPr>
          <p:cNvSpPr/>
          <p:nvPr/>
        </p:nvSpPr>
        <p:spPr>
          <a:xfrm>
            <a:off x="9072331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F21585F5-8E2F-4CAE-9DE8-748304A31EBC}"/>
              </a:ext>
            </a:extLst>
          </p:cNvPr>
          <p:cNvSpPr/>
          <p:nvPr/>
        </p:nvSpPr>
        <p:spPr>
          <a:xfrm>
            <a:off x="8232403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F01252AB-A409-418D-A494-B0472DD14FAD}"/>
              </a:ext>
            </a:extLst>
          </p:cNvPr>
          <p:cNvSpPr/>
          <p:nvPr/>
        </p:nvSpPr>
        <p:spPr>
          <a:xfrm>
            <a:off x="7392476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2CF406D9-FFD2-4C1C-8F8D-B93E29082FDF}"/>
              </a:ext>
            </a:extLst>
          </p:cNvPr>
          <p:cNvSpPr/>
          <p:nvPr/>
        </p:nvSpPr>
        <p:spPr>
          <a:xfrm>
            <a:off x="6552549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96EF0140-C7AF-4DB9-B621-252937729FC3}"/>
              </a:ext>
            </a:extLst>
          </p:cNvPr>
          <p:cNvSpPr/>
          <p:nvPr/>
        </p:nvSpPr>
        <p:spPr>
          <a:xfrm>
            <a:off x="4906464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AB3D4516-FD1C-4F89-8359-6E870B7C434D}"/>
              </a:ext>
            </a:extLst>
          </p:cNvPr>
          <p:cNvSpPr/>
          <p:nvPr/>
        </p:nvSpPr>
        <p:spPr>
          <a:xfrm>
            <a:off x="4086840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4081304-E415-4B6B-A874-689E403D8E7D}"/>
              </a:ext>
            </a:extLst>
          </p:cNvPr>
          <p:cNvSpPr/>
          <p:nvPr/>
        </p:nvSpPr>
        <p:spPr>
          <a:xfrm>
            <a:off x="3267217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3A2D0FC1-6DD4-416A-8E8D-FA200CB2EE69}"/>
              </a:ext>
            </a:extLst>
          </p:cNvPr>
          <p:cNvSpPr/>
          <p:nvPr/>
        </p:nvSpPr>
        <p:spPr>
          <a:xfrm>
            <a:off x="2447595" y="1464045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9FF29EB7-E167-4CEE-88AB-C1FF29866C45}"/>
              </a:ext>
            </a:extLst>
          </p:cNvPr>
          <p:cNvSpPr/>
          <p:nvPr/>
        </p:nvSpPr>
        <p:spPr>
          <a:xfrm>
            <a:off x="3320133" y="66554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3EA3960C-DA10-4344-A3D3-AA77245259A3}"/>
              </a:ext>
            </a:extLst>
          </p:cNvPr>
          <p:cNvSpPr/>
          <p:nvPr/>
        </p:nvSpPr>
        <p:spPr>
          <a:xfrm>
            <a:off x="4116365" y="66554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82CA806E-ECED-42A0-8DB7-6EB02E70499B}"/>
              </a:ext>
            </a:extLst>
          </p:cNvPr>
          <p:cNvSpPr/>
          <p:nvPr/>
        </p:nvSpPr>
        <p:spPr>
          <a:xfrm>
            <a:off x="7393335" y="66554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B5052677-AB52-4DE9-A56F-2AF5949BB87A}"/>
              </a:ext>
            </a:extLst>
          </p:cNvPr>
          <p:cNvSpPr/>
          <p:nvPr/>
        </p:nvSpPr>
        <p:spPr>
          <a:xfrm>
            <a:off x="8198965" y="665549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78772258-7A96-4E18-BBE8-4E0D345C1F65}"/>
              </a:ext>
            </a:extLst>
          </p:cNvPr>
          <p:cNvSpPr/>
          <p:nvPr/>
        </p:nvSpPr>
        <p:spPr>
          <a:xfrm>
            <a:off x="2447595" y="2223348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EED5EF42-870E-4897-9F68-B64AF2C6320E}"/>
              </a:ext>
            </a:extLst>
          </p:cNvPr>
          <p:cNvSpPr/>
          <p:nvPr/>
        </p:nvSpPr>
        <p:spPr>
          <a:xfrm>
            <a:off x="2447595" y="2948947"/>
            <a:ext cx="672075" cy="6720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F89ACA0-0FA9-4DC3-A873-AD6537E8AA7E}"/>
              </a:ext>
            </a:extLst>
          </p:cNvPr>
          <p:cNvSpPr/>
          <p:nvPr/>
        </p:nvSpPr>
        <p:spPr>
          <a:xfrm>
            <a:off x="3320133" y="2223348"/>
            <a:ext cx="1742120" cy="174212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BEC7F789-5034-4D30-A398-BBE566FE9AB7}"/>
              </a:ext>
            </a:extLst>
          </p:cNvPr>
          <p:cNvSpPr/>
          <p:nvPr/>
        </p:nvSpPr>
        <p:spPr>
          <a:xfrm>
            <a:off x="5242668" y="2223348"/>
            <a:ext cx="1742120" cy="174212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3E6DE405-FF30-4A22-97C2-776CDF7B0F75}"/>
              </a:ext>
            </a:extLst>
          </p:cNvPr>
          <p:cNvSpPr/>
          <p:nvPr/>
        </p:nvSpPr>
        <p:spPr>
          <a:xfrm>
            <a:off x="7128920" y="2223348"/>
            <a:ext cx="1742120" cy="174212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E254E15F-E924-49A5-B85B-CFA13C70CB63}"/>
              </a:ext>
            </a:extLst>
          </p:cNvPr>
          <p:cNvSpPr/>
          <p:nvPr/>
        </p:nvSpPr>
        <p:spPr>
          <a:xfrm>
            <a:off x="5197573" y="4099947"/>
            <a:ext cx="1742120" cy="174212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4793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18F00B9-809D-42CE-9817-EC27F444B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32656"/>
            <a:ext cx="12191999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44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1276B0F-5519-4D74-9E90-194369C8F4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36" r="9162"/>
          <a:stretch/>
        </p:blipFill>
        <p:spPr>
          <a:xfrm>
            <a:off x="0" y="692696"/>
            <a:ext cx="12233091" cy="534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88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35F4A7C-E59A-45A3-9A09-904A60AA6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5898" y="13921"/>
            <a:ext cx="12215614" cy="6864011"/>
          </a:xfrm>
          <a:prstGeom prst="rect">
            <a:avLst/>
          </a:prstGeom>
        </p:spPr>
      </p:pic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id="{41AA17C7-B189-4EA8-956E-E96A8CD57F0F}"/>
              </a:ext>
            </a:extLst>
          </p:cNvPr>
          <p:cNvSpPr/>
          <p:nvPr/>
        </p:nvSpPr>
        <p:spPr>
          <a:xfrm>
            <a:off x="-23612" y="2"/>
            <a:ext cx="12215613" cy="6891851"/>
          </a:xfrm>
          <a:custGeom>
            <a:avLst/>
            <a:gdLst>
              <a:gd name="connsiteX0" fmla="*/ 4823352 w 12215613"/>
              <a:gd name="connsiteY0" fmla="*/ 2976006 h 6891851"/>
              <a:gd name="connsiteX1" fmla="*/ 4582496 w 12215613"/>
              <a:gd name="connsiteY1" fmla="*/ 3119668 h 6891851"/>
              <a:gd name="connsiteX2" fmla="*/ 4683332 w 12215613"/>
              <a:gd name="connsiteY2" fmla="*/ 3529766 h 6891851"/>
              <a:gd name="connsiteX3" fmla="*/ 6138114 w 12215613"/>
              <a:gd name="connsiteY3" fmla="*/ 4410327 h 6891851"/>
              <a:gd name="connsiteX4" fmla="*/ 6548212 w 12215613"/>
              <a:gd name="connsiteY4" fmla="*/ 4309491 h 6891851"/>
              <a:gd name="connsiteX5" fmla="*/ 6447376 w 12215613"/>
              <a:gd name="connsiteY5" fmla="*/ 3899392 h 6891851"/>
              <a:gd name="connsiteX6" fmla="*/ 4992594 w 12215613"/>
              <a:gd name="connsiteY6" fmla="*/ 3018832 h 6891851"/>
              <a:gd name="connsiteX7" fmla="*/ 4823352 w 12215613"/>
              <a:gd name="connsiteY7" fmla="*/ 2976006 h 6891851"/>
              <a:gd name="connsiteX8" fmla="*/ 5632113 w 12215613"/>
              <a:gd name="connsiteY8" fmla="*/ 2797433 h 6891851"/>
              <a:gd name="connsiteX9" fmla="*/ 5441434 w 12215613"/>
              <a:gd name="connsiteY9" fmla="*/ 2911167 h 6891851"/>
              <a:gd name="connsiteX10" fmla="*/ 5441435 w 12215613"/>
              <a:gd name="connsiteY10" fmla="*/ 2911167 h 6891851"/>
              <a:gd name="connsiteX11" fmla="*/ 5521265 w 12215613"/>
              <a:gd name="connsiteY11" fmla="*/ 3235830 h 6891851"/>
              <a:gd name="connsiteX12" fmla="*/ 9204048 w 12215613"/>
              <a:gd name="connsiteY12" fmla="*/ 5464973 h 6891851"/>
              <a:gd name="connsiteX13" fmla="*/ 9528711 w 12215613"/>
              <a:gd name="connsiteY13" fmla="*/ 5385144 h 6891851"/>
              <a:gd name="connsiteX14" fmla="*/ 9528712 w 12215613"/>
              <a:gd name="connsiteY14" fmla="*/ 5385144 h 6891851"/>
              <a:gd name="connsiteX15" fmla="*/ 9448883 w 12215613"/>
              <a:gd name="connsiteY15" fmla="*/ 5060480 h 6891851"/>
              <a:gd name="connsiteX16" fmla="*/ 5766099 w 12215613"/>
              <a:gd name="connsiteY16" fmla="*/ 2831338 h 6891851"/>
              <a:gd name="connsiteX17" fmla="*/ 5632113 w 12215613"/>
              <a:gd name="connsiteY17" fmla="*/ 2797433 h 6891851"/>
              <a:gd name="connsiteX18" fmla="*/ 5899517 w 12215613"/>
              <a:gd name="connsiteY18" fmla="*/ 2140455 h 6891851"/>
              <a:gd name="connsiteX19" fmla="*/ 5638162 w 12215613"/>
              <a:gd name="connsiteY19" fmla="*/ 2296344 h 6891851"/>
              <a:gd name="connsiteX20" fmla="*/ 5747580 w 12215613"/>
              <a:gd name="connsiteY20" fmla="*/ 2741346 h 6891851"/>
              <a:gd name="connsiteX21" fmla="*/ 8569959 w 12215613"/>
              <a:gd name="connsiteY21" fmla="*/ 4449695 h 6891851"/>
              <a:gd name="connsiteX22" fmla="*/ 9014961 w 12215613"/>
              <a:gd name="connsiteY22" fmla="*/ 4340277 h 6891851"/>
              <a:gd name="connsiteX23" fmla="*/ 8905542 w 12215613"/>
              <a:gd name="connsiteY23" fmla="*/ 3895275 h 6891851"/>
              <a:gd name="connsiteX24" fmla="*/ 6083163 w 12215613"/>
              <a:gd name="connsiteY24" fmla="*/ 2186926 h 6891851"/>
              <a:gd name="connsiteX25" fmla="*/ 5899517 w 12215613"/>
              <a:gd name="connsiteY25" fmla="*/ 2140455 h 6891851"/>
              <a:gd name="connsiteX26" fmla="*/ 5955059 w 12215613"/>
              <a:gd name="connsiteY26" fmla="*/ 1318753 h 6891851"/>
              <a:gd name="connsiteX27" fmla="*/ 5693704 w 12215613"/>
              <a:gd name="connsiteY27" fmla="*/ 1474642 h 6891851"/>
              <a:gd name="connsiteX28" fmla="*/ 5803122 w 12215613"/>
              <a:gd name="connsiteY28" fmla="*/ 1919644 h 6891851"/>
              <a:gd name="connsiteX29" fmla="*/ 10053560 w 12215613"/>
              <a:gd name="connsiteY29" fmla="*/ 4492379 h 6891851"/>
              <a:gd name="connsiteX30" fmla="*/ 10498561 w 12215613"/>
              <a:gd name="connsiteY30" fmla="*/ 4382961 h 6891851"/>
              <a:gd name="connsiteX31" fmla="*/ 10389143 w 12215613"/>
              <a:gd name="connsiteY31" fmla="*/ 3937959 h 6891851"/>
              <a:gd name="connsiteX32" fmla="*/ 6138706 w 12215613"/>
              <a:gd name="connsiteY32" fmla="*/ 1365224 h 6891851"/>
              <a:gd name="connsiteX33" fmla="*/ 5955059 w 12215613"/>
              <a:gd name="connsiteY33" fmla="*/ 1318753 h 6891851"/>
              <a:gd name="connsiteX34" fmla="*/ 7573843 w 12215613"/>
              <a:gd name="connsiteY34" fmla="*/ 650878 h 6891851"/>
              <a:gd name="connsiteX35" fmla="*/ 7332988 w 12215613"/>
              <a:gd name="connsiteY35" fmla="*/ 794541 h 6891851"/>
              <a:gd name="connsiteX36" fmla="*/ 7433824 w 12215613"/>
              <a:gd name="connsiteY36" fmla="*/ 1204639 h 6891851"/>
              <a:gd name="connsiteX37" fmla="*/ 10495816 w 12215613"/>
              <a:gd name="connsiteY37" fmla="*/ 3058024 h 6891851"/>
              <a:gd name="connsiteX38" fmla="*/ 10905915 w 12215613"/>
              <a:gd name="connsiteY38" fmla="*/ 2957188 h 6891851"/>
              <a:gd name="connsiteX39" fmla="*/ 10805078 w 12215613"/>
              <a:gd name="connsiteY39" fmla="*/ 2547089 h 6891851"/>
              <a:gd name="connsiteX40" fmla="*/ 7743086 w 12215613"/>
              <a:gd name="connsiteY40" fmla="*/ 693704 h 6891851"/>
              <a:gd name="connsiteX41" fmla="*/ 7573843 w 12215613"/>
              <a:gd name="connsiteY41" fmla="*/ 650878 h 6891851"/>
              <a:gd name="connsiteX42" fmla="*/ 8527387 w 12215613"/>
              <a:gd name="connsiteY42" fmla="*/ 458858 h 6891851"/>
              <a:gd name="connsiteX43" fmla="*/ 8286531 w 12215613"/>
              <a:gd name="connsiteY43" fmla="*/ 602520 h 6891851"/>
              <a:gd name="connsiteX44" fmla="*/ 8387367 w 12215613"/>
              <a:gd name="connsiteY44" fmla="*/ 1012619 h 6891851"/>
              <a:gd name="connsiteX45" fmla="*/ 9842149 w 12215613"/>
              <a:gd name="connsiteY45" fmla="*/ 1893180 h 6891851"/>
              <a:gd name="connsiteX46" fmla="*/ 10252248 w 12215613"/>
              <a:gd name="connsiteY46" fmla="*/ 1792344 h 6891851"/>
              <a:gd name="connsiteX47" fmla="*/ 10151412 w 12215613"/>
              <a:gd name="connsiteY47" fmla="*/ 1382245 h 6891851"/>
              <a:gd name="connsiteX48" fmla="*/ 8696630 w 12215613"/>
              <a:gd name="connsiteY48" fmla="*/ 501684 h 6891851"/>
              <a:gd name="connsiteX49" fmla="*/ 8527387 w 12215613"/>
              <a:gd name="connsiteY49" fmla="*/ 458858 h 6891851"/>
              <a:gd name="connsiteX50" fmla="*/ 5698303 w 12215613"/>
              <a:gd name="connsiteY50" fmla="*/ 308020 h 6891851"/>
              <a:gd name="connsiteX51" fmla="*/ 5436949 w 12215613"/>
              <a:gd name="connsiteY51" fmla="*/ 463909 h 6891851"/>
              <a:gd name="connsiteX52" fmla="*/ 5546367 w 12215613"/>
              <a:gd name="connsiteY52" fmla="*/ 908911 h 6891851"/>
              <a:gd name="connsiteX53" fmla="*/ 9951803 w 12215613"/>
              <a:gd name="connsiteY53" fmla="*/ 3575465 h 6891851"/>
              <a:gd name="connsiteX54" fmla="*/ 10396805 w 12215613"/>
              <a:gd name="connsiteY54" fmla="*/ 3466047 h 6891851"/>
              <a:gd name="connsiteX55" fmla="*/ 10287387 w 12215613"/>
              <a:gd name="connsiteY55" fmla="*/ 3021046 h 6891851"/>
              <a:gd name="connsiteX56" fmla="*/ 5881950 w 12215613"/>
              <a:gd name="connsiteY56" fmla="*/ 354491 h 6891851"/>
              <a:gd name="connsiteX57" fmla="*/ 5698303 w 12215613"/>
              <a:gd name="connsiteY57" fmla="*/ 308020 h 6891851"/>
              <a:gd name="connsiteX58" fmla="*/ 0 w 12215613"/>
              <a:gd name="connsiteY58" fmla="*/ 0 h 6891851"/>
              <a:gd name="connsiteX59" fmla="*/ 12215613 w 12215613"/>
              <a:gd name="connsiteY59" fmla="*/ 0 h 6891851"/>
              <a:gd name="connsiteX60" fmla="*/ 12215613 w 12215613"/>
              <a:gd name="connsiteY60" fmla="*/ 6891851 h 6891851"/>
              <a:gd name="connsiteX61" fmla="*/ 0 w 12215613"/>
              <a:gd name="connsiteY61" fmla="*/ 6891851 h 6891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2215613" h="6891851">
                <a:moveTo>
                  <a:pt x="4823352" y="2976006"/>
                </a:moveTo>
                <a:cubicBezTo>
                  <a:pt x="4727608" y="2980783"/>
                  <a:pt x="4635871" y="3031486"/>
                  <a:pt x="4582496" y="3119668"/>
                </a:cubicBezTo>
                <a:cubicBezTo>
                  <a:pt x="4497095" y="3260759"/>
                  <a:pt x="4542240" y="3444366"/>
                  <a:pt x="4683332" y="3529766"/>
                </a:cubicBezTo>
                <a:lnTo>
                  <a:pt x="6138114" y="4410327"/>
                </a:lnTo>
                <a:cubicBezTo>
                  <a:pt x="6279205" y="4495728"/>
                  <a:pt x="6462812" y="4450582"/>
                  <a:pt x="6548212" y="4309491"/>
                </a:cubicBezTo>
                <a:cubicBezTo>
                  <a:pt x="6633613" y="4168400"/>
                  <a:pt x="6588467" y="3984793"/>
                  <a:pt x="6447376" y="3899392"/>
                </a:cubicBezTo>
                <a:lnTo>
                  <a:pt x="4992594" y="3018832"/>
                </a:lnTo>
                <a:cubicBezTo>
                  <a:pt x="4939685" y="2986806"/>
                  <a:pt x="4880797" y="2973140"/>
                  <a:pt x="4823352" y="2976006"/>
                </a:cubicBezTo>
                <a:close/>
                <a:moveTo>
                  <a:pt x="5632113" y="2797433"/>
                </a:moveTo>
                <a:cubicBezTo>
                  <a:pt x="5556317" y="2801215"/>
                  <a:pt x="5483691" y="2841356"/>
                  <a:pt x="5441434" y="2911167"/>
                </a:cubicBezTo>
                <a:lnTo>
                  <a:pt x="5441435" y="2911167"/>
                </a:lnTo>
                <a:cubicBezTo>
                  <a:pt x="5373826" y="3022864"/>
                  <a:pt x="5409567" y="3168221"/>
                  <a:pt x="5521265" y="3235830"/>
                </a:cubicBezTo>
                <a:lnTo>
                  <a:pt x="9204048" y="5464973"/>
                </a:lnTo>
                <a:cubicBezTo>
                  <a:pt x="9315746" y="5532582"/>
                  <a:pt x="9461102" y="5496842"/>
                  <a:pt x="9528711" y="5385144"/>
                </a:cubicBezTo>
                <a:lnTo>
                  <a:pt x="9528712" y="5385144"/>
                </a:lnTo>
                <a:cubicBezTo>
                  <a:pt x="9596322" y="5273446"/>
                  <a:pt x="9560581" y="5128090"/>
                  <a:pt x="9448883" y="5060480"/>
                </a:cubicBezTo>
                <a:lnTo>
                  <a:pt x="5766099" y="2831338"/>
                </a:lnTo>
                <a:cubicBezTo>
                  <a:pt x="5724212" y="2805984"/>
                  <a:pt x="5677592" y="2795164"/>
                  <a:pt x="5632113" y="2797433"/>
                </a:cubicBezTo>
                <a:close/>
                <a:moveTo>
                  <a:pt x="5899517" y="2140455"/>
                </a:moveTo>
                <a:cubicBezTo>
                  <a:pt x="5795625" y="2145639"/>
                  <a:pt x="5696080" y="2200657"/>
                  <a:pt x="5638162" y="2296344"/>
                </a:cubicBezTo>
                <a:cubicBezTo>
                  <a:pt x="5545493" y="2449443"/>
                  <a:pt x="5594482" y="2648677"/>
                  <a:pt x="5747580" y="2741346"/>
                </a:cubicBezTo>
                <a:lnTo>
                  <a:pt x="8569959" y="4449695"/>
                </a:lnTo>
                <a:cubicBezTo>
                  <a:pt x="8723058" y="4542364"/>
                  <a:pt x="8922292" y="4493376"/>
                  <a:pt x="9014961" y="4340277"/>
                </a:cubicBezTo>
                <a:cubicBezTo>
                  <a:pt x="9107629" y="4187178"/>
                  <a:pt x="9058641" y="3987944"/>
                  <a:pt x="8905542" y="3895275"/>
                </a:cubicBezTo>
                <a:lnTo>
                  <a:pt x="6083163" y="2186926"/>
                </a:lnTo>
                <a:cubicBezTo>
                  <a:pt x="6025752" y="2152175"/>
                  <a:pt x="5961852" y="2137345"/>
                  <a:pt x="5899517" y="2140455"/>
                </a:cubicBezTo>
                <a:close/>
                <a:moveTo>
                  <a:pt x="5955059" y="1318753"/>
                </a:moveTo>
                <a:cubicBezTo>
                  <a:pt x="5851167" y="1323937"/>
                  <a:pt x="5751622" y="1378955"/>
                  <a:pt x="5693704" y="1474642"/>
                </a:cubicBezTo>
                <a:cubicBezTo>
                  <a:pt x="5601035" y="1627741"/>
                  <a:pt x="5650024" y="1826975"/>
                  <a:pt x="5803122" y="1919644"/>
                </a:cubicBezTo>
                <a:lnTo>
                  <a:pt x="10053560" y="4492379"/>
                </a:lnTo>
                <a:cubicBezTo>
                  <a:pt x="10206658" y="4585048"/>
                  <a:pt x="10405892" y="4536059"/>
                  <a:pt x="10498561" y="4382961"/>
                </a:cubicBezTo>
                <a:cubicBezTo>
                  <a:pt x="10591230" y="4229862"/>
                  <a:pt x="10542242" y="4030628"/>
                  <a:pt x="10389143" y="3937959"/>
                </a:cubicBezTo>
                <a:lnTo>
                  <a:pt x="6138706" y="1365224"/>
                </a:lnTo>
                <a:cubicBezTo>
                  <a:pt x="6081294" y="1330473"/>
                  <a:pt x="6017394" y="1315643"/>
                  <a:pt x="5955059" y="1318753"/>
                </a:cubicBezTo>
                <a:close/>
                <a:moveTo>
                  <a:pt x="7573843" y="650878"/>
                </a:moveTo>
                <a:cubicBezTo>
                  <a:pt x="7478100" y="655655"/>
                  <a:pt x="7386363" y="706359"/>
                  <a:pt x="7332988" y="794541"/>
                </a:cubicBezTo>
                <a:cubicBezTo>
                  <a:pt x="7247587" y="935632"/>
                  <a:pt x="7292733" y="1119239"/>
                  <a:pt x="7433824" y="1204639"/>
                </a:cubicBezTo>
                <a:lnTo>
                  <a:pt x="10495816" y="3058024"/>
                </a:lnTo>
                <a:cubicBezTo>
                  <a:pt x="10636907" y="3143425"/>
                  <a:pt x="10820514" y="3098279"/>
                  <a:pt x="10905915" y="2957188"/>
                </a:cubicBezTo>
                <a:cubicBezTo>
                  <a:pt x="10991315" y="2816097"/>
                  <a:pt x="10946169" y="2632490"/>
                  <a:pt x="10805078" y="2547089"/>
                </a:cubicBezTo>
                <a:lnTo>
                  <a:pt x="7743086" y="693704"/>
                </a:lnTo>
                <a:cubicBezTo>
                  <a:pt x="7690177" y="661679"/>
                  <a:pt x="7631289" y="648012"/>
                  <a:pt x="7573843" y="650878"/>
                </a:cubicBezTo>
                <a:close/>
                <a:moveTo>
                  <a:pt x="8527387" y="458858"/>
                </a:moveTo>
                <a:cubicBezTo>
                  <a:pt x="8431644" y="463635"/>
                  <a:pt x="8339907" y="514339"/>
                  <a:pt x="8286531" y="602520"/>
                </a:cubicBezTo>
                <a:cubicBezTo>
                  <a:pt x="8201131" y="743611"/>
                  <a:pt x="8246276" y="927219"/>
                  <a:pt x="8387367" y="1012619"/>
                </a:cubicBezTo>
                <a:lnTo>
                  <a:pt x="9842149" y="1893180"/>
                </a:lnTo>
                <a:cubicBezTo>
                  <a:pt x="9983240" y="1978581"/>
                  <a:pt x="10166848" y="1933435"/>
                  <a:pt x="10252248" y="1792344"/>
                </a:cubicBezTo>
                <a:cubicBezTo>
                  <a:pt x="10337649" y="1651253"/>
                  <a:pt x="10292503" y="1467646"/>
                  <a:pt x="10151412" y="1382245"/>
                </a:cubicBezTo>
                <a:lnTo>
                  <a:pt x="8696630" y="501684"/>
                </a:lnTo>
                <a:cubicBezTo>
                  <a:pt x="8643721" y="469659"/>
                  <a:pt x="8584833" y="455992"/>
                  <a:pt x="8527387" y="458858"/>
                </a:cubicBezTo>
                <a:close/>
                <a:moveTo>
                  <a:pt x="5698303" y="308020"/>
                </a:moveTo>
                <a:cubicBezTo>
                  <a:pt x="5594411" y="313204"/>
                  <a:pt x="5494866" y="368223"/>
                  <a:pt x="5436949" y="463909"/>
                </a:cubicBezTo>
                <a:cubicBezTo>
                  <a:pt x="5344280" y="617008"/>
                  <a:pt x="5393268" y="816242"/>
                  <a:pt x="5546367" y="908911"/>
                </a:cubicBezTo>
                <a:lnTo>
                  <a:pt x="9951803" y="3575465"/>
                </a:lnTo>
                <a:cubicBezTo>
                  <a:pt x="10104902" y="3668134"/>
                  <a:pt x="10304136" y="3619146"/>
                  <a:pt x="10396805" y="3466047"/>
                </a:cubicBezTo>
                <a:cubicBezTo>
                  <a:pt x="10489474" y="3312948"/>
                  <a:pt x="10440485" y="3113714"/>
                  <a:pt x="10287387" y="3021046"/>
                </a:cubicBezTo>
                <a:lnTo>
                  <a:pt x="5881950" y="354491"/>
                </a:lnTo>
                <a:cubicBezTo>
                  <a:pt x="5824538" y="319740"/>
                  <a:pt x="5760638" y="304910"/>
                  <a:pt x="5698303" y="308020"/>
                </a:cubicBezTo>
                <a:close/>
                <a:moveTo>
                  <a:pt x="0" y="0"/>
                </a:moveTo>
                <a:lnTo>
                  <a:pt x="12215613" y="0"/>
                </a:lnTo>
                <a:lnTo>
                  <a:pt x="12215613" y="6891851"/>
                </a:lnTo>
                <a:lnTo>
                  <a:pt x="0" y="689185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714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35F4A7C-E59A-45A3-9A09-904A60AA6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5898" y="13921"/>
            <a:ext cx="12215614" cy="686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6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35F4A7C-E59A-45A3-9A09-904A60AA6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4417" y="13921"/>
            <a:ext cx="12192651" cy="686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940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35F4A7C-E59A-45A3-9A09-904A60AA6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4417" y="13921"/>
            <a:ext cx="12192651" cy="686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0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FA4752A-2554-48BC-8BB4-94047A8AF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35"/>
            <a:ext cx="12239463" cy="685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38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77AB020-12ED-462F-A068-F849773DF4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90"/>
          <a:stretch/>
        </p:blipFill>
        <p:spPr>
          <a:xfrm>
            <a:off x="9520" y="-99392"/>
            <a:ext cx="12232916" cy="695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29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282CCB29-6A4E-4A5E-A67D-DCFED73510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25" b="33176"/>
          <a:stretch/>
        </p:blipFill>
        <p:spPr>
          <a:xfrm>
            <a:off x="-60960" y="-315416"/>
            <a:ext cx="12252960" cy="717341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BEE2608-013A-4AE3-815F-37E0B6F3A1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612"/>
          <a:stretch/>
        </p:blipFill>
        <p:spPr>
          <a:xfrm>
            <a:off x="-60960" y="-315416"/>
            <a:ext cx="12252960" cy="7173416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48404E05-107A-4729-A89D-01C9B6C8554C}"/>
              </a:ext>
            </a:extLst>
          </p:cNvPr>
          <p:cNvSpPr txBox="1"/>
          <p:nvPr/>
        </p:nvSpPr>
        <p:spPr>
          <a:xfrm>
            <a:off x="2194932" y="3468993"/>
            <a:ext cx="84946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少一点模板，多一点记录；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19DB2E3-A9CD-40D7-B3E0-E34E47F050A0}"/>
              </a:ext>
            </a:extLst>
          </p:cNvPr>
          <p:cNvSpPr txBox="1"/>
          <p:nvPr/>
        </p:nvSpPr>
        <p:spPr>
          <a:xfrm>
            <a:off x="2194932" y="2132856"/>
            <a:ext cx="84946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少一点百度，多一点收藏；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2952431-2E69-4B48-95D5-E2F227DDC172}"/>
              </a:ext>
            </a:extLst>
          </p:cNvPr>
          <p:cNvSpPr txBox="1"/>
          <p:nvPr/>
        </p:nvSpPr>
        <p:spPr>
          <a:xfrm>
            <a:off x="2194932" y="4810286"/>
            <a:ext cx="7802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少一点下载，多一点分享</a:t>
            </a:r>
          </a:p>
        </p:txBody>
      </p:sp>
    </p:spTree>
    <p:extLst>
      <p:ext uri="{BB962C8B-B14F-4D97-AF65-F5344CB8AC3E}">
        <p14:creationId xmlns:p14="http://schemas.microsoft.com/office/powerpoint/2010/main" val="24084226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57150">
          <a:solidFill>
            <a:srgbClr val="C6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3600"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0070C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800"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15386</TotalTime>
  <Words>146</Words>
  <Application>Microsoft Office PowerPoint</Application>
  <PresentationFormat>宽屏</PresentationFormat>
  <Paragraphs>30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9" baseType="lpstr">
      <vt:lpstr>微软雅黑</vt:lpstr>
      <vt:lpstr>Arial</vt:lpstr>
      <vt:lpstr>Calibri</vt:lpstr>
      <vt:lpstr>等线</vt:lpstr>
      <vt:lpstr>3_Office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且行资源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creator>孙方;教育技术论坛</dc:creator>
  <cp:keywords>学教育技术，上教育技术论坛！http:/www.etthink.com</cp:keywords>
  <cp:lastModifiedBy>且行</cp:lastModifiedBy>
  <cp:revision>292</cp:revision>
  <dcterms:created xsi:type="dcterms:W3CDTF">2015-04-08T01:13:12Z</dcterms:created>
  <dcterms:modified xsi:type="dcterms:W3CDTF">2019-10-04T06:30:49Z</dcterms:modified>
  <cp:category>学教育技术，上教育技术论坛！http://www.etthink.com</cp:category>
</cp:coreProperties>
</file>