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52" r:id="rId2"/>
  </p:sldMasterIdLst>
  <p:notesMasterIdLst>
    <p:notesMasterId r:id="rId4"/>
  </p:notesMasterIdLst>
  <p:sldIdLst>
    <p:sldId id="358" r:id="rId3"/>
  </p:sldIdLst>
  <p:sldSz cx="12192000" cy="6858000"/>
  <p:notesSz cx="6858000" cy="9144000"/>
  <p:embeddedFontLst>
    <p:embeddedFont>
      <p:font typeface="等线" panose="02010600030101010101" pitchFamily="2" charset="-122"/>
      <p:regular r:id="rId5"/>
      <p:bold r:id="rId6"/>
    </p:embeddedFont>
    <p:embeddedFont>
      <p:font typeface="微软雅黑" panose="020B0503020204020204" pitchFamily="34" charset="-122"/>
      <p:regular r:id="rId7"/>
      <p:bold r:id="rId8"/>
    </p:embeddedFont>
  </p:embeddedFontLst>
  <p:custDataLst>
    <p:tags r:id="rId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11" userDrawn="1">
          <p15:clr>
            <a:srgbClr val="A4A3A4"/>
          </p15:clr>
        </p15:guide>
        <p15:guide id="2" pos="3918" userDrawn="1">
          <p15:clr>
            <a:srgbClr val="A4A3A4"/>
          </p15:clr>
        </p15:guide>
        <p15:guide id="3" pos="7007" userDrawn="1">
          <p15:clr>
            <a:srgbClr val="A4A3A4"/>
          </p15:clr>
        </p15:guide>
        <p15:guide id="4" pos="65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PS" initials="W" lastIdx="1" clrIdx="0"/>
  <p:cmAuthor id="2" name="作者" initials="A" lastIdx="0" clrIdx="1"/>
  <p:cmAuthor id="1587611707" name="王琪" initials="王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824" autoAdjust="0"/>
    <p:restoredTop sz="77316" autoAdjust="0"/>
  </p:normalViewPr>
  <p:slideViewPr>
    <p:cSldViewPr snapToGrid="0" showGuides="1">
      <p:cViewPr>
        <p:scale>
          <a:sx n="66" d="100"/>
          <a:sy n="66" d="100"/>
        </p:scale>
        <p:origin x="197" y="206"/>
      </p:cViewPr>
      <p:guideLst>
        <p:guide orient="horz" pos="2211"/>
        <p:guide pos="3918"/>
        <p:guide pos="7007"/>
        <p:guide pos="65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7" d="100"/>
        <a:sy n="47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font" Target="fonts/font3.fntdata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font" Target="fonts/font2.fntdata"/><Relationship Id="rId11" Type="http://schemas.openxmlformats.org/officeDocument/2006/relationships/presProps" Target="presProps.xml"/><Relationship Id="rId5" Type="http://schemas.openxmlformats.org/officeDocument/2006/relationships/font" Target="fonts/font1.fntdata"/><Relationship Id="rId10" Type="http://schemas.openxmlformats.org/officeDocument/2006/relationships/commentAuthors" Target="commentAuthors.xml"/><Relationship Id="rId4" Type="http://schemas.openxmlformats.org/officeDocument/2006/relationships/notesMaster" Target="notesMasters/notesMaster1.xml"/><Relationship Id="rId9" Type="http://schemas.openxmlformats.org/officeDocument/2006/relationships/tags" Target="tags/tag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FA80A1-1F2F-497D-8F4F-98D96B4EE303}" type="datetimeFigureOut">
              <a:rPr lang="zh-CN" altLang="en-US" smtClean="0"/>
              <a:t>2025/12/4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F616D6-3A42-4312-BCF6-0AA39D2784C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b="1" dirty="0"/>
              <a:t>写一写、说一说学习教育技术的感受和经验，有哪些建议</a:t>
            </a:r>
            <a:r>
              <a:rPr lang="en-US" altLang="zh-CN" b="1" dirty="0"/>
              <a:t>…</a:t>
            </a:r>
          </a:p>
          <a:p>
            <a:r>
              <a:rPr lang="zh-CN" altLang="en-US" dirty="0"/>
              <a:t>图片在最下方，注意人像位置。</a:t>
            </a:r>
            <a:endParaRPr lang="en-US" altLang="zh-CN" dirty="0"/>
          </a:p>
          <a:p>
            <a:r>
              <a:rPr lang="zh-CN" altLang="en-US" dirty="0"/>
              <a:t>中间是遮挡图片的形状，可以填充中改变遮挡效果和颜色</a:t>
            </a:r>
            <a:endParaRPr lang="en-US" altLang="zh-CN" dirty="0"/>
          </a:p>
          <a:p>
            <a:r>
              <a:rPr lang="zh-CN" altLang="en-US" dirty="0"/>
              <a:t>需要掌握的技术要点和难点：录音、插入声音与文字同步。</a:t>
            </a:r>
            <a:endParaRPr lang="en-US" altLang="zh-CN" dirty="0"/>
          </a:p>
          <a:p>
            <a:r>
              <a:rPr lang="zh-CN" altLang="en-US" dirty="0"/>
              <a:t>读一下，将声音插入幻灯片，自动播放，让动画和声音保持同步。</a:t>
            </a:r>
            <a:endParaRPr lang="en-US" altLang="zh-CN" dirty="0"/>
          </a:p>
          <a:p>
            <a:r>
              <a:rPr lang="zh-CN" altLang="en-US" b="1" dirty="0"/>
              <a:t>技术难点：</a:t>
            </a:r>
            <a:endParaRPr lang="en-US" altLang="zh-CN" b="1" dirty="0"/>
          </a:p>
          <a:p>
            <a:r>
              <a:rPr lang="zh-CN" altLang="en-US" dirty="0"/>
              <a:t>文字出现要与旁白声音同步</a:t>
            </a:r>
            <a:endParaRPr lang="en-US" altLang="zh-CN" dirty="0"/>
          </a:p>
          <a:p>
            <a:r>
              <a:rPr lang="zh-CN" altLang="en-US" dirty="0"/>
              <a:t>如何调整渐变范围，保证图片和文字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3CEBB738-C941-415B-ADC5-63A8872767F2}" type="datetimeFigureOut">
              <a:rPr lang="zh-CN" altLang="en-US" smtClean="0"/>
              <a:t>2025/12/4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E274452A-4F84-4E10-93F2-1FEE99900CC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682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96" r:id="rId3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图片包含 球拍, 草, 玩具, 球&#10;&#10;AI 生成的内容可能不正确。">
            <a:extLst>
              <a:ext uri="{FF2B5EF4-FFF2-40B4-BE49-F238E27FC236}">
                <a16:creationId xmlns:a16="http://schemas.microsoft.com/office/drawing/2014/main" id="{1F46E87A-8D52-A2B4-8E89-C9949C8146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3" b="3605"/>
          <a:stretch>
            <a:fillRect/>
          </a:stretch>
        </p:blipFill>
        <p:spPr>
          <a:xfrm>
            <a:off x="-4481" y="0"/>
            <a:ext cx="4719510" cy="6858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783771" y="0"/>
            <a:ext cx="11408228" cy="6858000"/>
          </a:xfrm>
          <a:prstGeom prst="rect">
            <a:avLst/>
          </a:prstGeom>
          <a:gradFill flip="none" rotWithShape="1">
            <a:gsLst>
              <a:gs pos="16000">
                <a:srgbClr val="0070C0">
                  <a:alpha val="0"/>
                </a:srgbClr>
              </a:gs>
              <a:gs pos="33000">
                <a:srgbClr val="0070C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>
            <p:custDataLst>
              <p:tags r:id="rId2"/>
            </p:custDataLst>
          </p:nvPr>
        </p:nvSpPr>
        <p:spPr>
          <a:xfrm>
            <a:off x="6509538" y="4952846"/>
            <a:ext cx="3726622" cy="762154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姓名 学号 专业 班级</a:t>
            </a:r>
            <a:endParaRPr lang="zh-CN" altLang="en-US" sz="1600" b="1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</a:endParaRPr>
          </a:p>
        </p:txBody>
      </p:sp>
      <p:sp>
        <p:nvSpPr>
          <p:cNvPr id="3" name="矩形 2"/>
          <p:cNvSpPr/>
          <p:nvPr>
            <p:custDataLst>
              <p:tags r:id="rId3"/>
            </p:custDataLst>
          </p:nvPr>
        </p:nvSpPr>
        <p:spPr>
          <a:xfrm>
            <a:off x="3681095" y="1785546"/>
            <a:ext cx="8367576" cy="299830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>
              <a:lnSpc>
                <a:spcPct val="16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spc="300" dirty="0">
                <a:ln>
                  <a:noFill/>
                  <a:prstDash val="sysDot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上教育技术课感受颇丰，主要有以下几点。</a:t>
            </a:r>
            <a:endParaRPr lang="en-US" altLang="zh-CN" sz="2800" b="1" spc="300" dirty="0">
              <a:ln>
                <a:noFill/>
                <a:prstDash val="sysDot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ea"/>
            </a:endParaRPr>
          </a:p>
          <a:p>
            <a:pPr>
              <a:lnSpc>
                <a:spcPct val="16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spc="300" dirty="0">
                <a:ln>
                  <a:noFill/>
                  <a:prstDash val="sysDot"/>
                </a:ln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工具实用：</a:t>
            </a:r>
            <a:r>
              <a:rPr lang="zh-CN" altLang="en-US" sz="2000" b="1" spc="300" dirty="0">
                <a:ln>
                  <a:noFill/>
                  <a:prstDash val="sysDot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学到剪辑、课件制作等技能，直接提升学习效率。</a:t>
            </a:r>
            <a:endParaRPr lang="en-US" altLang="zh-CN" sz="2000" b="1" spc="300" dirty="0">
              <a:ln>
                <a:noFill/>
                <a:prstDash val="sysDot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ea"/>
            </a:endParaRPr>
          </a:p>
          <a:p>
            <a:pPr>
              <a:lnSpc>
                <a:spcPct val="16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spc="300" dirty="0">
                <a:ln>
                  <a:noFill/>
                  <a:prstDash val="sysDot"/>
                </a:ln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思维拓展：</a:t>
            </a:r>
            <a:r>
              <a:rPr lang="zh-CN" altLang="en-US" sz="2000" b="1" spc="300" dirty="0">
                <a:ln>
                  <a:noFill/>
                  <a:prstDash val="sysDot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数字化教学理念打破传统模式，激发创新想法。</a:t>
            </a:r>
            <a:endParaRPr lang="en-US" altLang="zh-CN" sz="2000" b="1" spc="300" dirty="0">
              <a:ln>
                <a:noFill/>
                <a:prstDash val="sysDot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ea"/>
            </a:endParaRPr>
          </a:p>
          <a:p>
            <a:pPr>
              <a:lnSpc>
                <a:spcPct val="16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spc="300" dirty="0">
                <a:ln>
                  <a:noFill/>
                  <a:prstDash val="sysDot"/>
                </a:ln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互动性强：</a:t>
            </a:r>
            <a:r>
              <a:rPr lang="zh-CN" altLang="en-US" sz="2000" b="1" spc="300" dirty="0">
                <a:ln>
                  <a:noFill/>
                  <a:prstDash val="sysDot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小组协作、在线讨论等形式，增强参与感与团队合作。</a:t>
            </a:r>
            <a:endParaRPr lang="en-US" altLang="zh-CN" sz="2000" b="1" spc="300" dirty="0">
              <a:ln>
                <a:noFill/>
                <a:prstDash val="sysDot"/>
              </a:ln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ea"/>
            </a:endParaRPr>
          </a:p>
          <a:p>
            <a:pPr>
              <a:lnSpc>
                <a:spcPct val="16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spc="300" dirty="0">
                <a:ln>
                  <a:noFill/>
                  <a:prstDash val="sysDot"/>
                </a:ln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挑战并存：</a:t>
            </a:r>
            <a:r>
              <a:rPr lang="zh-CN" altLang="en-US" sz="2000" b="1" spc="300" dirty="0">
                <a:ln>
                  <a:noFill/>
                  <a:prstDash val="sysDot"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ea"/>
              </a:rPr>
              <a:t>软件操作需熟练过程，部分技术门槛需要耐心攻克。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2124456" y="1143000"/>
            <a:ext cx="10048875" cy="0"/>
          </a:xfrm>
          <a:prstGeom prst="line">
            <a:avLst/>
          </a:prstGeom>
          <a:ln w="127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3827908" y="507808"/>
            <a:ext cx="6581157" cy="59684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zh-CN" altLang="en-US" sz="2800" b="1" spc="300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学教育技术，也是在用教育技术生活。</a:t>
            </a:r>
          </a:p>
        </p:txBody>
      </p:sp>
      <p:cxnSp>
        <p:nvCxnSpPr>
          <p:cNvPr id="10" name="直接连接符 9"/>
          <p:cNvCxnSpPr/>
          <p:nvPr/>
        </p:nvCxnSpPr>
        <p:spPr>
          <a:xfrm flipH="1">
            <a:off x="2689072" y="5956560"/>
            <a:ext cx="10048875" cy="3600"/>
          </a:xfrm>
          <a:prstGeom prst="line">
            <a:avLst/>
          </a:prstGeom>
          <a:ln w="127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7118486" y="6125560"/>
            <a:ext cx="4605093" cy="7022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>
              <a:defRPr sz="2800" b="1" spc="30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做让学习更美丽的作品。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1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3600"/>
                                  </p:stCondLst>
                                  <p:iterate type="lt">
                                    <p:tmAbs val="21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9100"/>
                                  </p:stCondLst>
                                  <p:iterate type="lt">
                                    <p:tmAbs val="21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14900"/>
                                  </p:stCondLst>
                                  <p:iterate type="lt">
                                    <p:tmAbs val="21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20600"/>
                                  </p:stCondLst>
                                  <p:iterate type="lt">
                                    <p:tmAbs val="21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25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1.7601 Service Pack 1"/>
  <p:tag name="AS_RELEASE_DATE" val="2022.11.14"/>
  <p:tag name="AS_TITLE" val="Aspose.Slides for .NET 4.0 Client Profile"/>
  <p:tag name="AS_VERSION" val="22.11"/>
  <p:tag name="COMMONDATA" val="eyJoZGlkIjoiMmMxNzY4NzliODJmOGYzMWEyZDdkODA0MWI0NTdiODcifQ=="/>
  <p:tag name="ISPRING_PRESENTATION_TITLE" val="自闭症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233329_3"/>
  <p:tag name="KSO_WM_TEMPLATE_SUBCATEGORY" val="0"/>
  <p:tag name="KSO_WM_TEMPLATE_MASTER_TYPE" val="0"/>
  <p:tag name="KSO_WM_TEMPLATE_COLOR_TYPE" val="0"/>
  <p:tag name="KSO_WM_SLIDE_TYPE" val="text"/>
  <p:tag name="KSO_WM_SLIDE_SUBTYPE" val="diag"/>
  <p:tag name="KSO_WM_SLIDE_ITEM_CNT" val="4"/>
  <p:tag name="KSO_WM_SLIDE_INDEX" val="3"/>
  <p:tag name="KSO_WM_SLIDE_SIZE" val="792.289*387.858"/>
  <p:tag name="KSO_WM_SLIDE_POSITION" val="83.1354*130.947"/>
  <p:tag name="KSO_WM_DIAGRAM_GROUP_CODE" val="l1-1"/>
  <p:tag name="KSO_WM_SLIDE_DIAGTYPE" val="l"/>
  <p:tag name="KSO_WM_TAG_VERSION" val="3.0"/>
  <p:tag name="KSO_WM_BEAUTIFY_FLAG" val="#wm#"/>
  <p:tag name="KSO_WM_TEMPLATE_CATEGORY" val="diagram"/>
  <p:tag name="KSO_WM_TEMPLATE_INDEX" val="20233329"/>
  <p:tag name="KSO_WM_SLIDE_LAYOUT" val="a_l"/>
  <p:tag name="KSO_WM_SLIDE_LAYOUT_CNT" val="1_1"/>
  <p:tag name="CP_OUTLINE_TITLE" val="学校科技教育成果"/>
  <p:tag name="CP_OUTLINE_TYPE" val="pt_text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438.4964566929137,&quot;left&quot;:79.4,&quot;top&quot;:65.50354330708659,&quot;width&quot;:957.3480506273023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YPE" val="l_h_a"/>
  <p:tag name="KSO_WM_UNIT_INDEX" val="1_1_1"/>
  <p:tag name="KSO_WM_UNIT_ID" val="diagram20233329_3*l_h_a*1_1_1"/>
  <p:tag name="KSO_WM_TEMPLATE_CATEGORY" val="diagram"/>
  <p:tag name="KSO_WM_TEMPLATE_INDEX" val="20233329"/>
  <p:tag name="KSO_WM_UNIT_LAYERLEVEL" val="1_1_1"/>
  <p:tag name="KSO_WM_TAG_VERSION" val="3.0"/>
  <p:tag name="KSO_WM_UNIT_TEXT_FILL_FORE_SCHEMECOLOR_INDEX_BRIGHTNESS" val="0.15"/>
  <p:tag name="KSO_WM_UNIT_TEXT_TYPE" val="1"/>
  <p:tag name="KSO_WM_BEAUTIFY_FLAG" val="#wm#"/>
  <p:tag name="KSO_WM_UNIT_PRESET_TEXT" val="单击添加项标题"/>
  <p:tag name="KSO_WM_UNIT_TEXT_FILL_FORE_SCHEMECOLOR_INDEX" val="1"/>
  <p:tag name="KSO_WM_UNIT_TEXT_FILL_TYPE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438.4964566929137,&quot;left&quot;:79.4,&quot;top&quot;:65.50354330708659,&quot;width&quot;:957.3480506273023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YPE" val="l_h_f"/>
  <p:tag name="KSO_WM_UNIT_INDEX" val="1_1_1"/>
  <p:tag name="KSO_WM_UNIT_ID" val="diagram20233329_3*l_h_f*1_1_1"/>
  <p:tag name="KSO_WM_TEMPLATE_CATEGORY" val="diagram"/>
  <p:tag name="KSO_WM_TEMPLATE_INDEX" val="20233329"/>
  <p:tag name="KSO_WM_UNIT_LAYERLEVEL" val="1_1_1"/>
  <p:tag name="KSO_WM_TAG_VERSION" val="3.0"/>
  <p:tag name="KSO_WM_UNIT_TEXT_FILL_FORE_SCHEMECOLOR_INDEX_BRIGHTNESS" val="0.15"/>
  <p:tag name="KSO_WM_UNIT_TEXT_TYPE" val="1"/>
  <p:tag name="KSO_WM_UNIT_TEXT_LAYER_COUNT" val="1"/>
  <p:tag name="KSO_WM_BEAUTIFY_FLAG" val="#wm#"/>
  <p:tag name="KSO_WM_UNIT_PRESET_TEXT" val="单击此处添加文本具体内容，简明扼要地阐述您的内容观点。根据需要可酌情增减文字，以便观者准确地理解您传达的思想。"/>
  <p:tag name="KSO_WM_UNIT_TEXT_FILL_FORE_SCHEMECOLOR_INDEX" val="1"/>
  <p:tag name="KSO_WM_UNIT_TEXT_FILL_TYPE" val="1"/>
</p:tagLst>
</file>

<file path=ppt/theme/theme1.xml><?xml version="1.0" encoding="utf-8"?>
<a:theme xmlns:a="http://schemas.openxmlformats.org/drawingml/2006/main" name="www.etthink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宋体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宋体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00">
            <a:alpha val="64000"/>
          </a:srgbClr>
        </a:solidFill>
        <a:ln w="76200">
          <a:solidFill>
            <a:srgbClr val="C00000">
              <a:alpha val="62000"/>
            </a:srgbClr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8100">
          <a:solidFill>
            <a:srgbClr val="C0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等线 Light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等线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s:customData xmlns="http://www.wps.cn/officeDocument/2013/wpsCustomData" xmlns:s="http://www.wps.cn/officeDocument/2013/wpsCustomData">
  <extobjs>
    <extobj name="F35B0BEE-F18A-47BB-8FCB-E00DA2F2635D-1">
      <extobjdata type="F35B0BEE-F18A-47BB-8FCB-E00DA2F2635D" data="ewoJIkRlc2lnbklkIiA6ICI5OTVmOWM3NS05OWQ0LTRhNmMtOWE1Ni1kODRmODg1NzBhYzIiCn0K"/>
    </extobj>
  </extobjs>
</s:customData>
</file>

<file path=customXml/itemProps1.xml><?xml version="1.0" encoding="utf-8"?>
<ds:datastoreItem xmlns:ds="http://schemas.openxmlformats.org/officeDocument/2006/customXml" ds:itemID="{AF1400C5-066F-4E7E-9016-8E41DCE1A303}">
  <ds:schemaRefs>
    <ds:schemaRef ds:uri="http://www.wps.cn/officeDocument/2013/wpsCustomDat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1446</TotalTime>
  <Words>196</Words>
  <Application>Microsoft Office PowerPoint</Application>
  <PresentationFormat>宽屏</PresentationFormat>
  <Paragraphs>17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5" baseType="lpstr">
      <vt:lpstr>等线</vt:lpstr>
      <vt:lpstr>微软雅黑</vt:lpstr>
      <vt:lpstr>Arial</vt:lpstr>
      <vt:lpstr>www.etthink.com</vt:lpstr>
      <vt:lpstr>PowerPoint 演示文稿</vt:lpstr>
    </vt:vector>
  </TitlesOfParts>
  <Manager>第一PPT</Manager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学教育技术，上教育技术论坛www.etthink.com;</dc:title>
  <dc:subject>学教育技术，上教育技术论坛www.etthink.com;</dc:subject>
  <dc:creator>学教育技术，上教育技术论坛www.etthink.com</dc:creator>
  <cp:keywords>学教育技术，上教育技术论坛www.etthink.com</cp:keywords>
  <dc:description>www.1ppt.com</dc:description>
  <cp:lastModifiedBy>etthink</cp:lastModifiedBy>
  <cp:revision>24</cp:revision>
  <dcterms:created xsi:type="dcterms:W3CDTF">2025-06-09T05:31:00Z</dcterms:created>
  <dcterms:modified xsi:type="dcterms:W3CDTF">2025-12-04T09:22:15Z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476B083A462940E3968FD706926C6403_13</vt:lpwstr>
  </property>
  <property fmtid="{D5CDD505-2E9C-101B-9397-08002B2CF9AE}" pid="3" name="KSOProductBuildVer">
    <vt:lpwstr>2052-12.1.0.21171</vt:lpwstr>
  </property>
</Properties>
</file>