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36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2844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421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813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122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265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6312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475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044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751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936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C1EA-37FB-4032-81CA-3108D5C0FA4A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865A6-478B-46C2-9006-BA66EBE1A5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554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-24815" y="0"/>
            <a:ext cx="9158515" cy="2333238"/>
          </a:xfrm>
          <a:custGeom>
            <a:avLst/>
            <a:gdLst>
              <a:gd name="connsiteX0" fmla="*/ 0 w 9144000"/>
              <a:gd name="connsiteY0" fmla="*/ 0 h 2492896"/>
              <a:gd name="connsiteX1" fmla="*/ 9144000 w 9144000"/>
              <a:gd name="connsiteY1" fmla="*/ 0 h 2492896"/>
              <a:gd name="connsiteX2" fmla="*/ 9144000 w 9144000"/>
              <a:gd name="connsiteY2" fmla="*/ 2492896 h 2492896"/>
              <a:gd name="connsiteX3" fmla="*/ 0 w 9144000"/>
              <a:gd name="connsiteY3" fmla="*/ 2492896 h 2492896"/>
              <a:gd name="connsiteX4" fmla="*/ 0 w 9144000"/>
              <a:gd name="connsiteY4" fmla="*/ 0 h 2492896"/>
              <a:gd name="connsiteX0" fmla="*/ 0 w 9173029"/>
              <a:gd name="connsiteY0" fmla="*/ 0 h 2492896"/>
              <a:gd name="connsiteX1" fmla="*/ 9144000 w 9173029"/>
              <a:gd name="connsiteY1" fmla="*/ 0 h 2492896"/>
              <a:gd name="connsiteX2" fmla="*/ 9173029 w 9173029"/>
              <a:gd name="connsiteY2" fmla="*/ 2492896 h 2492896"/>
              <a:gd name="connsiteX3" fmla="*/ 0 w 9173029"/>
              <a:gd name="connsiteY3" fmla="*/ 2492896 h 2492896"/>
              <a:gd name="connsiteX4" fmla="*/ 0 w 9173029"/>
              <a:gd name="connsiteY4" fmla="*/ 0 h 2492896"/>
              <a:gd name="connsiteX0" fmla="*/ 0 w 9173029"/>
              <a:gd name="connsiteY0" fmla="*/ 0 h 2492896"/>
              <a:gd name="connsiteX1" fmla="*/ 9144000 w 9173029"/>
              <a:gd name="connsiteY1" fmla="*/ 0 h 2492896"/>
              <a:gd name="connsiteX2" fmla="*/ 9173029 w 9173029"/>
              <a:gd name="connsiteY2" fmla="*/ 2492896 h 2492896"/>
              <a:gd name="connsiteX3" fmla="*/ 4335558 w 9173029"/>
              <a:gd name="connsiteY3" fmla="*/ 1190171 h 2492896"/>
              <a:gd name="connsiteX4" fmla="*/ 0 w 9173029"/>
              <a:gd name="connsiteY4" fmla="*/ 2492896 h 2492896"/>
              <a:gd name="connsiteX5" fmla="*/ 0 w 9173029"/>
              <a:gd name="connsiteY5" fmla="*/ 0 h 2492896"/>
              <a:gd name="connsiteX0" fmla="*/ 0 w 9173029"/>
              <a:gd name="connsiteY0" fmla="*/ 0 h 2492896"/>
              <a:gd name="connsiteX1" fmla="*/ 9144000 w 9173029"/>
              <a:gd name="connsiteY1" fmla="*/ 0 h 2492896"/>
              <a:gd name="connsiteX2" fmla="*/ 9173029 w 9173029"/>
              <a:gd name="connsiteY2" fmla="*/ 2492896 h 2492896"/>
              <a:gd name="connsiteX3" fmla="*/ 4335558 w 9173029"/>
              <a:gd name="connsiteY3" fmla="*/ 1190171 h 2492896"/>
              <a:gd name="connsiteX4" fmla="*/ 0 w 9173029"/>
              <a:gd name="connsiteY4" fmla="*/ 2217125 h 2492896"/>
              <a:gd name="connsiteX5" fmla="*/ 0 w 9173029"/>
              <a:gd name="connsiteY5" fmla="*/ 0 h 2492896"/>
              <a:gd name="connsiteX0" fmla="*/ 0 w 9158515"/>
              <a:gd name="connsiteY0" fmla="*/ 0 h 2333238"/>
              <a:gd name="connsiteX1" fmla="*/ 9144000 w 9158515"/>
              <a:gd name="connsiteY1" fmla="*/ 0 h 2333238"/>
              <a:gd name="connsiteX2" fmla="*/ 9158515 w 9158515"/>
              <a:gd name="connsiteY2" fmla="*/ 2333238 h 2333238"/>
              <a:gd name="connsiteX3" fmla="*/ 4335558 w 9158515"/>
              <a:gd name="connsiteY3" fmla="*/ 1190171 h 2333238"/>
              <a:gd name="connsiteX4" fmla="*/ 0 w 9158515"/>
              <a:gd name="connsiteY4" fmla="*/ 2217125 h 2333238"/>
              <a:gd name="connsiteX5" fmla="*/ 0 w 9158515"/>
              <a:gd name="connsiteY5" fmla="*/ 0 h 2333238"/>
              <a:gd name="connsiteX0" fmla="*/ 0 w 9158515"/>
              <a:gd name="connsiteY0" fmla="*/ 0 h 2333238"/>
              <a:gd name="connsiteX1" fmla="*/ 9144000 w 9158515"/>
              <a:gd name="connsiteY1" fmla="*/ 0 h 2333238"/>
              <a:gd name="connsiteX2" fmla="*/ 9158515 w 9158515"/>
              <a:gd name="connsiteY2" fmla="*/ 2333238 h 2333238"/>
              <a:gd name="connsiteX3" fmla="*/ 4335558 w 9158515"/>
              <a:gd name="connsiteY3" fmla="*/ 827314 h 2333238"/>
              <a:gd name="connsiteX4" fmla="*/ 0 w 9158515"/>
              <a:gd name="connsiteY4" fmla="*/ 2217125 h 2333238"/>
              <a:gd name="connsiteX5" fmla="*/ 0 w 9158515"/>
              <a:gd name="connsiteY5" fmla="*/ 0 h 2333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8515" h="2333238">
                <a:moveTo>
                  <a:pt x="0" y="0"/>
                </a:moveTo>
                <a:lnTo>
                  <a:pt x="9144000" y="0"/>
                </a:lnTo>
                <a:cubicBezTo>
                  <a:pt x="9148838" y="777746"/>
                  <a:pt x="9153677" y="1555492"/>
                  <a:pt x="9158515" y="2333238"/>
                </a:cubicBezTo>
                <a:cubicBezTo>
                  <a:pt x="8987777" y="2329587"/>
                  <a:pt x="4506296" y="830965"/>
                  <a:pt x="4335558" y="827314"/>
                </a:cubicBezTo>
                <a:lnTo>
                  <a:pt x="0" y="221712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1979712" y="787058"/>
            <a:ext cx="1911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 smtClean="0">
                <a:solidFill>
                  <a:srgbClr val="FFFF00"/>
                </a:solidFill>
              </a:rPr>
              <a:t>新</a:t>
            </a:r>
            <a:endParaRPr lang="zh-CN" altLang="en-US" sz="8000" dirty="0">
              <a:solidFill>
                <a:srgbClr val="FFFF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 flipH="1">
            <a:off x="3630261" y="715997"/>
            <a:ext cx="16154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 smtClean="0">
                <a:solidFill>
                  <a:srgbClr val="FFFF00"/>
                </a:solidFill>
              </a:rPr>
              <a:t>课</a:t>
            </a:r>
            <a:endParaRPr lang="zh-CN" altLang="en-US" sz="8000" dirty="0">
              <a:solidFill>
                <a:srgbClr val="FFFF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31893" y="787059"/>
            <a:ext cx="18984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 smtClean="0">
                <a:solidFill>
                  <a:srgbClr val="FFFF00"/>
                </a:solidFill>
              </a:rPr>
              <a:t>标</a:t>
            </a:r>
            <a:endParaRPr lang="zh-CN" altLang="en-US" sz="8000" dirty="0">
              <a:solidFill>
                <a:srgbClr val="FFFF00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79512" y="2708920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79512" y="3789040"/>
            <a:ext cx="50405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179512" y="5032311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1445770" y="2708920"/>
            <a:ext cx="575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知识与能力</a:t>
            </a:r>
            <a:endParaRPr lang="zh-CN" altLang="en-US" sz="3200" dirty="0"/>
          </a:p>
        </p:txBody>
      </p:sp>
      <p:sp>
        <p:nvSpPr>
          <p:cNvPr id="32" name="TextBox 31"/>
          <p:cNvSpPr txBox="1"/>
          <p:nvPr/>
        </p:nvSpPr>
        <p:spPr>
          <a:xfrm>
            <a:off x="1486924" y="3800422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过程与方法</a:t>
            </a:r>
            <a:endParaRPr lang="zh-CN" altLang="en-US" sz="3200" dirty="0"/>
          </a:p>
        </p:txBody>
      </p:sp>
      <p:sp>
        <p:nvSpPr>
          <p:cNvPr id="33" name="TextBox 32"/>
          <p:cNvSpPr txBox="1"/>
          <p:nvPr/>
        </p:nvSpPr>
        <p:spPr>
          <a:xfrm>
            <a:off x="1437723" y="5032311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情感态度与价值观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5946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13</Words>
  <Application>Microsoft Office PowerPoint</Application>
  <PresentationFormat>全屏显示(4:3)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xuelili</dc:creator>
  <cp:lastModifiedBy>xuelili</cp:lastModifiedBy>
  <cp:revision>4</cp:revision>
  <dcterms:created xsi:type="dcterms:W3CDTF">2016-07-06T04:19:44Z</dcterms:created>
  <dcterms:modified xsi:type="dcterms:W3CDTF">2016-07-06T04:58:53Z</dcterms:modified>
</cp:coreProperties>
</file>