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服装家居饰品</c:v>
                </c:pt>
                <c:pt idx="1">
                  <c:v>书籍音像制品类</c:v>
                </c:pt>
                <c:pt idx="2">
                  <c:v>化妆品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48.9</c:v>
                </c:pt>
                <c:pt idx="1">
                  <c:v>32</c:v>
                </c:pt>
                <c:pt idx="2">
                  <c:v>29.1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4467328"/>
        <c:axId val="157651712"/>
      </c:barChart>
      <c:catAx>
        <c:axId val="154467328"/>
        <c:scaling>
          <c:orientation val="minMax"/>
        </c:scaling>
        <c:delete val="0"/>
        <c:axPos val="b"/>
        <c:majorTickMark val="out"/>
        <c:minorTickMark val="none"/>
        <c:tickLblPos val="nextTo"/>
        <c:crossAx val="157651712"/>
        <c:crosses val="autoZero"/>
        <c:auto val="1"/>
        <c:lblAlgn val="ctr"/>
        <c:lblOffset val="100"/>
        <c:noMultiLvlLbl val="0"/>
      </c:catAx>
      <c:valAx>
        <c:axId val="157651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44673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03E920-DAA6-46CC-9CC6-43FD60A2F18E}" type="doc">
      <dgm:prSet loTypeId="urn:microsoft.com/office/officeart/2005/8/layout/hierarchy6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CN" altLang="en-US"/>
        </a:p>
      </dgm:t>
    </dgm:pt>
    <dgm:pt modelId="{02FD904B-2273-407B-8FC1-B33B0A3AA981}">
      <dgm:prSet phldrT="[文本]"/>
      <dgm:spPr/>
      <dgm:t>
        <a:bodyPr/>
        <a:lstStyle/>
        <a:p>
          <a:r>
            <a:rPr lang="zh-CN" altLang="en-US" dirty="0" smtClean="0"/>
            <a:t>网络购物</a:t>
          </a:r>
          <a:endParaRPr lang="zh-CN" altLang="en-US" dirty="0"/>
        </a:p>
      </dgm:t>
    </dgm:pt>
    <dgm:pt modelId="{8CD24573-5CDB-4DB4-BBDE-767029D0D259}" type="parTrans" cxnId="{4EDC9B8C-7915-4139-A0A7-C02782A78AFA}">
      <dgm:prSet/>
      <dgm:spPr/>
      <dgm:t>
        <a:bodyPr/>
        <a:lstStyle/>
        <a:p>
          <a:endParaRPr lang="zh-CN" altLang="en-US"/>
        </a:p>
      </dgm:t>
    </dgm:pt>
    <dgm:pt modelId="{F63CA38B-8909-4E42-9E88-F9DE6C7EF710}" type="sibTrans" cxnId="{4EDC9B8C-7915-4139-A0A7-C02782A78AFA}">
      <dgm:prSet/>
      <dgm:spPr/>
      <dgm:t>
        <a:bodyPr/>
        <a:lstStyle/>
        <a:p>
          <a:endParaRPr lang="zh-CN" altLang="en-US"/>
        </a:p>
      </dgm:t>
    </dgm:pt>
    <dgm:pt modelId="{FAEF834A-14E0-47BA-AD40-C76BC4F2B86A}">
      <dgm:prSet phldrT="[文本]"/>
      <dgm:spPr/>
      <dgm:t>
        <a:bodyPr/>
        <a:lstStyle/>
        <a:p>
          <a:r>
            <a:rPr lang="zh-CN" altLang="en-US" dirty="0" smtClean="0"/>
            <a:t>优缺点</a:t>
          </a:r>
          <a:endParaRPr lang="zh-CN" altLang="en-US" dirty="0"/>
        </a:p>
      </dgm:t>
    </dgm:pt>
    <dgm:pt modelId="{8B66440C-77DC-4D7F-B716-8375466C9175}" type="parTrans" cxnId="{C2C408F5-3989-45CD-A7DF-786F2B00774D}">
      <dgm:prSet/>
      <dgm:spPr/>
      <dgm:t>
        <a:bodyPr/>
        <a:lstStyle/>
        <a:p>
          <a:endParaRPr lang="zh-CN" altLang="en-US"/>
        </a:p>
      </dgm:t>
    </dgm:pt>
    <dgm:pt modelId="{0B98D763-1A43-4794-BA6E-F612601C13EA}" type="sibTrans" cxnId="{C2C408F5-3989-45CD-A7DF-786F2B00774D}">
      <dgm:prSet/>
      <dgm:spPr/>
      <dgm:t>
        <a:bodyPr/>
        <a:lstStyle/>
        <a:p>
          <a:endParaRPr lang="zh-CN" altLang="en-US"/>
        </a:p>
      </dgm:t>
    </dgm:pt>
    <dgm:pt modelId="{6E9D801E-489C-451B-9F8E-9C91D3E8F4D1}">
      <dgm:prSet phldrT="[文本]"/>
      <dgm:spPr/>
      <dgm:t>
        <a:bodyPr/>
        <a:lstStyle/>
        <a:p>
          <a:r>
            <a:rPr lang="zh-CN" altLang="en-US" dirty="0" smtClean="0"/>
            <a:t>商品销量</a:t>
          </a:r>
          <a:endParaRPr lang="zh-CN" altLang="en-US" dirty="0"/>
        </a:p>
      </dgm:t>
    </dgm:pt>
    <dgm:pt modelId="{D87B3887-01C8-4B3B-9A79-58AB298F6E53}" type="parTrans" cxnId="{2F082E89-243F-4781-91B3-C14F2CFC535B}">
      <dgm:prSet/>
      <dgm:spPr/>
      <dgm:t>
        <a:bodyPr/>
        <a:lstStyle/>
        <a:p>
          <a:endParaRPr lang="zh-CN" altLang="en-US"/>
        </a:p>
      </dgm:t>
    </dgm:pt>
    <dgm:pt modelId="{E6F3C4C6-C8B4-4A72-9AB8-EB66B4DB410A}" type="sibTrans" cxnId="{2F082E89-243F-4781-91B3-C14F2CFC535B}">
      <dgm:prSet/>
      <dgm:spPr/>
      <dgm:t>
        <a:bodyPr/>
        <a:lstStyle/>
        <a:p>
          <a:endParaRPr lang="zh-CN" altLang="en-US"/>
        </a:p>
      </dgm:t>
    </dgm:pt>
    <dgm:pt modelId="{FBC7BF66-71D6-49AC-BBB1-FD12E3F07887}" type="pres">
      <dgm:prSet presAssocID="{FA03E920-DAA6-46CC-9CC6-43FD60A2F18E}" presName="mainComposite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BAF53250-8172-4CFF-A0D2-9F7604016C0E}" type="pres">
      <dgm:prSet presAssocID="{FA03E920-DAA6-46CC-9CC6-43FD60A2F18E}" presName="hierFlow" presStyleCnt="0"/>
      <dgm:spPr/>
    </dgm:pt>
    <dgm:pt modelId="{55C3B386-DB81-4572-B277-E60A0DB28A82}" type="pres">
      <dgm:prSet presAssocID="{FA03E920-DAA6-46CC-9CC6-43FD60A2F18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A27109A-5C6F-49CF-B0DD-E0ECDEA117C7}" type="pres">
      <dgm:prSet presAssocID="{02FD904B-2273-407B-8FC1-B33B0A3AA981}" presName="Name14" presStyleCnt="0"/>
      <dgm:spPr/>
    </dgm:pt>
    <dgm:pt modelId="{71B97930-75C8-4BCD-B208-BF50E5EC40EB}" type="pres">
      <dgm:prSet presAssocID="{02FD904B-2273-407B-8FC1-B33B0A3AA981}" presName="level1Shape" presStyleLbl="node0" presStyleIdx="0" presStyleCnt="1">
        <dgm:presLayoutVars>
          <dgm:chPref val="3"/>
        </dgm:presLayoutVars>
      </dgm:prSet>
      <dgm:spPr/>
    </dgm:pt>
    <dgm:pt modelId="{906BA545-0F23-4141-9936-872A68CC6A1D}" type="pres">
      <dgm:prSet presAssocID="{02FD904B-2273-407B-8FC1-B33B0A3AA981}" presName="hierChild2" presStyleCnt="0"/>
      <dgm:spPr/>
    </dgm:pt>
    <dgm:pt modelId="{64B5F1BE-ED67-42E0-9307-2A743981FD25}" type="pres">
      <dgm:prSet presAssocID="{8B66440C-77DC-4D7F-B716-8375466C9175}" presName="Name19" presStyleLbl="parChTrans1D2" presStyleIdx="0" presStyleCnt="2"/>
      <dgm:spPr/>
    </dgm:pt>
    <dgm:pt modelId="{80FD4F16-5008-485F-A934-43F676C550FC}" type="pres">
      <dgm:prSet presAssocID="{FAEF834A-14E0-47BA-AD40-C76BC4F2B86A}" presName="Name21" presStyleCnt="0"/>
      <dgm:spPr/>
    </dgm:pt>
    <dgm:pt modelId="{C19B8273-1DF2-47D6-A905-FD8B49A204BF}" type="pres">
      <dgm:prSet presAssocID="{FAEF834A-14E0-47BA-AD40-C76BC4F2B86A}" presName="level2Shape" presStyleLbl="node2" presStyleIdx="0" presStyleCnt="2"/>
      <dgm:spPr/>
    </dgm:pt>
    <dgm:pt modelId="{8AA8409F-768E-437D-8338-AF258A052C0D}" type="pres">
      <dgm:prSet presAssocID="{FAEF834A-14E0-47BA-AD40-C76BC4F2B86A}" presName="hierChild3" presStyleCnt="0"/>
      <dgm:spPr/>
    </dgm:pt>
    <dgm:pt modelId="{075E1884-D934-4997-975C-1FF0F6528815}" type="pres">
      <dgm:prSet presAssocID="{D87B3887-01C8-4B3B-9A79-58AB298F6E53}" presName="Name19" presStyleLbl="parChTrans1D2" presStyleIdx="1" presStyleCnt="2"/>
      <dgm:spPr/>
    </dgm:pt>
    <dgm:pt modelId="{BF47081B-16FB-44D0-8E2A-6D828A717776}" type="pres">
      <dgm:prSet presAssocID="{6E9D801E-489C-451B-9F8E-9C91D3E8F4D1}" presName="Name21" presStyleCnt="0"/>
      <dgm:spPr/>
    </dgm:pt>
    <dgm:pt modelId="{0C20189D-AD5A-4F28-8D18-96C8246C90EF}" type="pres">
      <dgm:prSet presAssocID="{6E9D801E-489C-451B-9F8E-9C91D3E8F4D1}" presName="level2Shape" presStyleLbl="node2" presStyleIdx="1" presStyleCnt="2"/>
      <dgm:spPr/>
      <dgm:t>
        <a:bodyPr/>
        <a:lstStyle/>
        <a:p>
          <a:endParaRPr lang="zh-CN" altLang="en-US"/>
        </a:p>
      </dgm:t>
    </dgm:pt>
    <dgm:pt modelId="{6755F5EB-7C70-47ED-A0A5-1B61B6143033}" type="pres">
      <dgm:prSet presAssocID="{6E9D801E-489C-451B-9F8E-9C91D3E8F4D1}" presName="hierChild3" presStyleCnt="0"/>
      <dgm:spPr/>
    </dgm:pt>
    <dgm:pt modelId="{2D403703-8C5F-464F-8DF7-612F49E35325}" type="pres">
      <dgm:prSet presAssocID="{FA03E920-DAA6-46CC-9CC6-43FD60A2F18E}" presName="bgShapesFlow" presStyleCnt="0"/>
      <dgm:spPr/>
    </dgm:pt>
  </dgm:ptLst>
  <dgm:cxnLst>
    <dgm:cxn modelId="{2F082E89-243F-4781-91B3-C14F2CFC535B}" srcId="{02FD904B-2273-407B-8FC1-B33B0A3AA981}" destId="{6E9D801E-489C-451B-9F8E-9C91D3E8F4D1}" srcOrd="1" destOrd="0" parTransId="{D87B3887-01C8-4B3B-9A79-58AB298F6E53}" sibTransId="{E6F3C4C6-C8B4-4A72-9AB8-EB66B4DB410A}"/>
    <dgm:cxn modelId="{AACC0198-7B0E-449A-AAA7-9F9078912C4B}" type="presOf" srcId="{D87B3887-01C8-4B3B-9A79-58AB298F6E53}" destId="{075E1884-D934-4997-975C-1FF0F6528815}" srcOrd="0" destOrd="0" presId="urn:microsoft.com/office/officeart/2005/8/layout/hierarchy6"/>
    <dgm:cxn modelId="{5F336F79-8CB1-4C5F-8A7F-0829CF978EB3}" type="presOf" srcId="{8B66440C-77DC-4D7F-B716-8375466C9175}" destId="{64B5F1BE-ED67-42E0-9307-2A743981FD25}" srcOrd="0" destOrd="0" presId="urn:microsoft.com/office/officeart/2005/8/layout/hierarchy6"/>
    <dgm:cxn modelId="{4EDC9B8C-7915-4139-A0A7-C02782A78AFA}" srcId="{FA03E920-DAA6-46CC-9CC6-43FD60A2F18E}" destId="{02FD904B-2273-407B-8FC1-B33B0A3AA981}" srcOrd="0" destOrd="0" parTransId="{8CD24573-5CDB-4DB4-BBDE-767029D0D259}" sibTransId="{F63CA38B-8909-4E42-9E88-F9DE6C7EF710}"/>
    <dgm:cxn modelId="{2394F9FF-ECD5-46FE-8815-A78809ED22F1}" type="presOf" srcId="{FAEF834A-14E0-47BA-AD40-C76BC4F2B86A}" destId="{C19B8273-1DF2-47D6-A905-FD8B49A204BF}" srcOrd="0" destOrd="0" presId="urn:microsoft.com/office/officeart/2005/8/layout/hierarchy6"/>
    <dgm:cxn modelId="{09BDE8DA-9AE7-4517-9F10-130ACF9380B0}" type="presOf" srcId="{02FD904B-2273-407B-8FC1-B33B0A3AA981}" destId="{71B97930-75C8-4BCD-B208-BF50E5EC40EB}" srcOrd="0" destOrd="0" presId="urn:microsoft.com/office/officeart/2005/8/layout/hierarchy6"/>
    <dgm:cxn modelId="{5D297C4E-4069-41B2-98C2-B3C5ACAEA917}" type="presOf" srcId="{6E9D801E-489C-451B-9F8E-9C91D3E8F4D1}" destId="{0C20189D-AD5A-4F28-8D18-96C8246C90EF}" srcOrd="0" destOrd="0" presId="urn:microsoft.com/office/officeart/2005/8/layout/hierarchy6"/>
    <dgm:cxn modelId="{C2C408F5-3989-45CD-A7DF-786F2B00774D}" srcId="{02FD904B-2273-407B-8FC1-B33B0A3AA981}" destId="{FAEF834A-14E0-47BA-AD40-C76BC4F2B86A}" srcOrd="0" destOrd="0" parTransId="{8B66440C-77DC-4D7F-B716-8375466C9175}" sibTransId="{0B98D763-1A43-4794-BA6E-F612601C13EA}"/>
    <dgm:cxn modelId="{07C0B56C-DE6F-4156-9177-921D67991AFA}" type="presOf" srcId="{FA03E920-DAA6-46CC-9CC6-43FD60A2F18E}" destId="{FBC7BF66-71D6-49AC-BBB1-FD12E3F07887}" srcOrd="0" destOrd="0" presId="urn:microsoft.com/office/officeart/2005/8/layout/hierarchy6"/>
    <dgm:cxn modelId="{581CE17F-894B-41CA-9F44-63D31962D24C}" type="presParOf" srcId="{FBC7BF66-71D6-49AC-BBB1-FD12E3F07887}" destId="{BAF53250-8172-4CFF-A0D2-9F7604016C0E}" srcOrd="0" destOrd="0" presId="urn:microsoft.com/office/officeart/2005/8/layout/hierarchy6"/>
    <dgm:cxn modelId="{679BBE5E-DF46-4A76-833F-29116FE7CF15}" type="presParOf" srcId="{BAF53250-8172-4CFF-A0D2-9F7604016C0E}" destId="{55C3B386-DB81-4572-B277-E60A0DB28A82}" srcOrd="0" destOrd="0" presId="urn:microsoft.com/office/officeart/2005/8/layout/hierarchy6"/>
    <dgm:cxn modelId="{4F515FF3-72DA-4E21-AEAC-EC3DE6FD417E}" type="presParOf" srcId="{55C3B386-DB81-4572-B277-E60A0DB28A82}" destId="{9A27109A-5C6F-49CF-B0DD-E0ECDEA117C7}" srcOrd="0" destOrd="0" presId="urn:microsoft.com/office/officeart/2005/8/layout/hierarchy6"/>
    <dgm:cxn modelId="{97D15BCE-5067-497A-9EF3-8A0B126072DD}" type="presParOf" srcId="{9A27109A-5C6F-49CF-B0DD-E0ECDEA117C7}" destId="{71B97930-75C8-4BCD-B208-BF50E5EC40EB}" srcOrd="0" destOrd="0" presId="urn:microsoft.com/office/officeart/2005/8/layout/hierarchy6"/>
    <dgm:cxn modelId="{4181F517-FC4D-46AE-9EE8-D864D899CE11}" type="presParOf" srcId="{9A27109A-5C6F-49CF-B0DD-E0ECDEA117C7}" destId="{906BA545-0F23-4141-9936-872A68CC6A1D}" srcOrd="1" destOrd="0" presId="urn:microsoft.com/office/officeart/2005/8/layout/hierarchy6"/>
    <dgm:cxn modelId="{1F28AAA4-2576-4723-AA06-2DF52A1EE576}" type="presParOf" srcId="{906BA545-0F23-4141-9936-872A68CC6A1D}" destId="{64B5F1BE-ED67-42E0-9307-2A743981FD25}" srcOrd="0" destOrd="0" presId="urn:microsoft.com/office/officeart/2005/8/layout/hierarchy6"/>
    <dgm:cxn modelId="{E8042D24-A026-4624-9242-985510628036}" type="presParOf" srcId="{906BA545-0F23-4141-9936-872A68CC6A1D}" destId="{80FD4F16-5008-485F-A934-43F676C550FC}" srcOrd="1" destOrd="0" presId="urn:microsoft.com/office/officeart/2005/8/layout/hierarchy6"/>
    <dgm:cxn modelId="{DCAE1D12-97DF-4693-A323-6C24B05FBC04}" type="presParOf" srcId="{80FD4F16-5008-485F-A934-43F676C550FC}" destId="{C19B8273-1DF2-47D6-A905-FD8B49A204BF}" srcOrd="0" destOrd="0" presId="urn:microsoft.com/office/officeart/2005/8/layout/hierarchy6"/>
    <dgm:cxn modelId="{27DA79DB-9255-4531-9C0C-5AF424F7FF96}" type="presParOf" srcId="{80FD4F16-5008-485F-A934-43F676C550FC}" destId="{8AA8409F-768E-437D-8338-AF258A052C0D}" srcOrd="1" destOrd="0" presId="urn:microsoft.com/office/officeart/2005/8/layout/hierarchy6"/>
    <dgm:cxn modelId="{D061E666-67EE-4CF1-A0BF-D55A22078051}" type="presParOf" srcId="{906BA545-0F23-4141-9936-872A68CC6A1D}" destId="{075E1884-D934-4997-975C-1FF0F6528815}" srcOrd="2" destOrd="0" presId="urn:microsoft.com/office/officeart/2005/8/layout/hierarchy6"/>
    <dgm:cxn modelId="{93200004-9474-4B3C-9B0F-445AF178D3E6}" type="presParOf" srcId="{906BA545-0F23-4141-9936-872A68CC6A1D}" destId="{BF47081B-16FB-44D0-8E2A-6D828A717776}" srcOrd="3" destOrd="0" presId="urn:microsoft.com/office/officeart/2005/8/layout/hierarchy6"/>
    <dgm:cxn modelId="{04F29D2A-E6A2-4059-9134-2881BD617418}" type="presParOf" srcId="{BF47081B-16FB-44D0-8E2A-6D828A717776}" destId="{0C20189D-AD5A-4F28-8D18-96C8246C90EF}" srcOrd="0" destOrd="0" presId="urn:microsoft.com/office/officeart/2005/8/layout/hierarchy6"/>
    <dgm:cxn modelId="{045C5C90-2E90-46E7-9EAD-A331DD74D7C3}" type="presParOf" srcId="{BF47081B-16FB-44D0-8E2A-6D828A717776}" destId="{6755F5EB-7C70-47ED-A0A5-1B61B6143033}" srcOrd="1" destOrd="0" presId="urn:microsoft.com/office/officeart/2005/8/layout/hierarchy6"/>
    <dgm:cxn modelId="{87DD5119-1B51-4212-B0F6-8DC26E71B5AF}" type="presParOf" srcId="{FBC7BF66-71D6-49AC-BBB1-FD12E3F07887}" destId="{2D403703-8C5F-464F-8DF7-612F49E3532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8BCF05-9FF3-4E6A-A52A-9218322A01A5}" type="doc">
      <dgm:prSet loTypeId="urn:microsoft.com/office/officeart/2005/8/layout/chevron2" loCatId="list" qsTypeId="urn:microsoft.com/office/officeart/2005/8/quickstyle/simple4" qsCatId="simple" csTypeId="urn:microsoft.com/office/officeart/2005/8/colors/accent3_4" csCatId="accent3" phldr="1"/>
      <dgm:spPr/>
      <dgm:t>
        <a:bodyPr/>
        <a:lstStyle/>
        <a:p>
          <a:endParaRPr lang="zh-CN" altLang="en-US"/>
        </a:p>
      </dgm:t>
    </dgm:pt>
    <dgm:pt modelId="{3EA93CD2-2472-440E-9EE4-2C38D882314E}">
      <dgm:prSet phldrT="[文本]"/>
      <dgm:spPr/>
      <dgm:t>
        <a:bodyPr/>
        <a:lstStyle/>
        <a:p>
          <a:r>
            <a:rPr lang="zh-CN" altLang="en-US" dirty="0" smtClean="0"/>
            <a:t>优点</a:t>
          </a:r>
          <a:endParaRPr lang="zh-CN" altLang="en-US" dirty="0"/>
        </a:p>
      </dgm:t>
    </dgm:pt>
    <dgm:pt modelId="{FFD70C67-90E1-47F3-99A2-04FF53230193}" type="parTrans" cxnId="{B7509A40-3DAB-45E7-A6A8-818C98B70D00}">
      <dgm:prSet/>
      <dgm:spPr/>
      <dgm:t>
        <a:bodyPr/>
        <a:lstStyle/>
        <a:p>
          <a:endParaRPr lang="zh-CN" altLang="en-US"/>
        </a:p>
      </dgm:t>
    </dgm:pt>
    <dgm:pt modelId="{4CD476C2-2EE8-4BA0-994C-1A3552B36964}" type="sibTrans" cxnId="{B7509A40-3DAB-45E7-A6A8-818C98B70D00}">
      <dgm:prSet/>
      <dgm:spPr/>
      <dgm:t>
        <a:bodyPr/>
        <a:lstStyle/>
        <a:p>
          <a:endParaRPr lang="zh-CN" altLang="en-US"/>
        </a:p>
      </dgm:t>
    </dgm:pt>
    <dgm:pt modelId="{DDCE6B97-92E1-40D5-B3E9-4FDBC7CE5BE3}">
      <dgm:prSet phldrT="[文本]"/>
      <dgm:spPr/>
      <dgm:t>
        <a:bodyPr/>
        <a:lstStyle/>
        <a:p>
          <a:r>
            <a:rPr lang="zh-CN" altLang="en-US" dirty="0" smtClean="0"/>
            <a:t>商品种类多且新</a:t>
          </a:r>
          <a:endParaRPr lang="zh-CN" altLang="en-US" dirty="0"/>
        </a:p>
      </dgm:t>
    </dgm:pt>
    <dgm:pt modelId="{CFFEAF92-3222-469C-8B1A-66092ED67AE9}" type="parTrans" cxnId="{A9B8BAA7-B1BB-4951-960C-13F04071A3B5}">
      <dgm:prSet/>
      <dgm:spPr/>
      <dgm:t>
        <a:bodyPr/>
        <a:lstStyle/>
        <a:p>
          <a:endParaRPr lang="zh-CN" altLang="en-US"/>
        </a:p>
      </dgm:t>
    </dgm:pt>
    <dgm:pt modelId="{DF85BC62-AC9B-46F2-9EB6-7FE6555687CF}" type="sibTrans" cxnId="{A9B8BAA7-B1BB-4951-960C-13F04071A3B5}">
      <dgm:prSet/>
      <dgm:spPr/>
      <dgm:t>
        <a:bodyPr/>
        <a:lstStyle/>
        <a:p>
          <a:endParaRPr lang="zh-CN" altLang="en-US"/>
        </a:p>
      </dgm:t>
    </dgm:pt>
    <dgm:pt modelId="{AE28FB42-4031-4921-8F0B-11E716469BB4}">
      <dgm:prSet phldrT="[文本]"/>
      <dgm:spPr/>
      <dgm:t>
        <a:bodyPr/>
        <a:lstStyle/>
        <a:p>
          <a:r>
            <a:rPr lang="zh-CN" altLang="en-US" dirty="0" smtClean="0"/>
            <a:t>缺点</a:t>
          </a:r>
          <a:endParaRPr lang="zh-CN" altLang="en-US" dirty="0"/>
        </a:p>
      </dgm:t>
    </dgm:pt>
    <dgm:pt modelId="{5B596E81-8E52-474E-BF45-FD66DD9D192B}" type="parTrans" cxnId="{6BD2E0CA-F9CE-4CC0-A948-31F4F5639BEA}">
      <dgm:prSet/>
      <dgm:spPr/>
      <dgm:t>
        <a:bodyPr/>
        <a:lstStyle/>
        <a:p>
          <a:endParaRPr lang="zh-CN" altLang="en-US"/>
        </a:p>
      </dgm:t>
    </dgm:pt>
    <dgm:pt modelId="{36C9B541-450A-487F-A52A-0D65611E2CDA}" type="sibTrans" cxnId="{6BD2E0CA-F9CE-4CC0-A948-31F4F5639BEA}">
      <dgm:prSet/>
      <dgm:spPr/>
      <dgm:t>
        <a:bodyPr/>
        <a:lstStyle/>
        <a:p>
          <a:endParaRPr lang="zh-CN" altLang="en-US"/>
        </a:p>
      </dgm:t>
    </dgm:pt>
    <dgm:pt modelId="{77757F88-99EC-4C94-8686-F9E82575C04A}">
      <dgm:prSet phldrT="[文本]"/>
      <dgm:spPr/>
      <dgm:t>
        <a:bodyPr/>
        <a:lstStyle/>
        <a:p>
          <a:r>
            <a:rPr lang="zh-CN" altLang="en-US" dirty="0" smtClean="0"/>
            <a:t>信誉度问题</a:t>
          </a:r>
          <a:endParaRPr lang="zh-CN" altLang="en-US" dirty="0"/>
        </a:p>
      </dgm:t>
    </dgm:pt>
    <dgm:pt modelId="{7C973093-6B04-4F6D-9C83-11C64926DA43}" type="parTrans" cxnId="{B2700BCA-5718-4FC8-B3C1-88CD5A04E9C2}">
      <dgm:prSet/>
      <dgm:spPr/>
      <dgm:t>
        <a:bodyPr/>
        <a:lstStyle/>
        <a:p>
          <a:endParaRPr lang="zh-CN" altLang="en-US"/>
        </a:p>
      </dgm:t>
    </dgm:pt>
    <dgm:pt modelId="{EB29CB82-B573-4B91-91EF-F556ECB3C027}" type="sibTrans" cxnId="{B2700BCA-5718-4FC8-B3C1-88CD5A04E9C2}">
      <dgm:prSet/>
      <dgm:spPr/>
      <dgm:t>
        <a:bodyPr/>
        <a:lstStyle/>
        <a:p>
          <a:endParaRPr lang="zh-CN" altLang="en-US"/>
        </a:p>
      </dgm:t>
    </dgm:pt>
    <dgm:pt modelId="{BE070C0A-5B61-48DD-90F4-E1D18BE91976}">
      <dgm:prSet phldrT="[文本]"/>
      <dgm:spPr/>
      <dgm:t>
        <a:bodyPr/>
        <a:lstStyle/>
        <a:p>
          <a:r>
            <a:rPr lang="zh-CN" altLang="en-US" dirty="0" smtClean="0"/>
            <a:t>网络安全问题</a:t>
          </a:r>
          <a:endParaRPr lang="zh-CN" altLang="en-US" dirty="0"/>
        </a:p>
      </dgm:t>
    </dgm:pt>
    <dgm:pt modelId="{5BACCF7A-6BBC-43D3-8C89-364D5D69C6C1}" type="parTrans" cxnId="{BE85F4F7-FE7A-46F0-86CF-889BF12874F1}">
      <dgm:prSet/>
      <dgm:spPr/>
      <dgm:t>
        <a:bodyPr/>
        <a:lstStyle/>
        <a:p>
          <a:endParaRPr lang="zh-CN" altLang="en-US"/>
        </a:p>
      </dgm:t>
    </dgm:pt>
    <dgm:pt modelId="{07AFA791-0CA7-4B34-AD2B-E4261A4296F2}" type="sibTrans" cxnId="{BE85F4F7-FE7A-46F0-86CF-889BF12874F1}">
      <dgm:prSet/>
      <dgm:spPr/>
      <dgm:t>
        <a:bodyPr/>
        <a:lstStyle/>
        <a:p>
          <a:endParaRPr lang="zh-CN" altLang="en-US"/>
        </a:p>
      </dgm:t>
    </dgm:pt>
    <dgm:pt modelId="{853A498C-1949-40C1-AEB5-6E563EA476A0}">
      <dgm:prSet phldrT="[文本]"/>
      <dgm:spPr/>
      <dgm:t>
        <a:bodyPr/>
        <a:lstStyle/>
        <a:p>
          <a:r>
            <a:rPr lang="zh-CN" altLang="en-US" dirty="0" smtClean="0"/>
            <a:t>价格低</a:t>
          </a:r>
          <a:endParaRPr lang="zh-CN" altLang="en-US" dirty="0"/>
        </a:p>
      </dgm:t>
    </dgm:pt>
    <dgm:pt modelId="{A8325370-63A2-430F-B7C3-5F7BA4B5F4F4}" type="parTrans" cxnId="{C2F6577D-6159-4431-9FCE-B8E9DC6BB289}">
      <dgm:prSet/>
      <dgm:spPr/>
      <dgm:t>
        <a:bodyPr/>
        <a:lstStyle/>
        <a:p>
          <a:endParaRPr lang="zh-CN" altLang="en-US"/>
        </a:p>
      </dgm:t>
    </dgm:pt>
    <dgm:pt modelId="{03985C31-A05A-4051-BDB0-D32D40A97534}" type="sibTrans" cxnId="{C2F6577D-6159-4431-9FCE-B8E9DC6BB289}">
      <dgm:prSet/>
      <dgm:spPr/>
      <dgm:t>
        <a:bodyPr/>
        <a:lstStyle/>
        <a:p>
          <a:endParaRPr lang="zh-CN" altLang="en-US"/>
        </a:p>
      </dgm:t>
    </dgm:pt>
    <dgm:pt modelId="{A73E723C-2877-4A71-8376-2B677439B1BA}">
      <dgm:prSet phldrT="[文本]"/>
      <dgm:spPr/>
      <dgm:t>
        <a:bodyPr/>
        <a:lstStyle/>
        <a:p>
          <a:r>
            <a:rPr lang="zh-CN" altLang="en-US" dirty="0" smtClean="0"/>
            <a:t>没有时间限制</a:t>
          </a:r>
          <a:endParaRPr lang="zh-CN" altLang="en-US" dirty="0"/>
        </a:p>
      </dgm:t>
    </dgm:pt>
    <dgm:pt modelId="{0F38C02D-C5CD-4433-8A8A-0B5B9E9A8056}" type="parTrans" cxnId="{368D589D-1D03-4735-AFA6-0F532B94216E}">
      <dgm:prSet/>
      <dgm:spPr/>
      <dgm:t>
        <a:bodyPr/>
        <a:lstStyle/>
        <a:p>
          <a:endParaRPr lang="zh-CN" altLang="en-US"/>
        </a:p>
      </dgm:t>
    </dgm:pt>
    <dgm:pt modelId="{B8A5DB23-0AE0-46EC-86DA-337A9B92126C}" type="sibTrans" cxnId="{368D589D-1D03-4735-AFA6-0F532B94216E}">
      <dgm:prSet/>
      <dgm:spPr/>
      <dgm:t>
        <a:bodyPr/>
        <a:lstStyle/>
        <a:p>
          <a:endParaRPr lang="zh-CN" altLang="en-US"/>
        </a:p>
      </dgm:t>
    </dgm:pt>
    <dgm:pt modelId="{E4948656-82A5-439B-9479-B88ECB53F467}">
      <dgm:prSet phldrT="[文本]"/>
      <dgm:spPr/>
      <dgm:t>
        <a:bodyPr/>
        <a:lstStyle/>
        <a:p>
          <a:r>
            <a:rPr lang="zh-CN" altLang="en-US" dirty="0" smtClean="0"/>
            <a:t>商品容易查找</a:t>
          </a:r>
          <a:endParaRPr lang="zh-CN" altLang="en-US" dirty="0"/>
        </a:p>
      </dgm:t>
    </dgm:pt>
    <dgm:pt modelId="{3BA22729-F3BB-4FA2-A4D9-E0722BCED494}" type="parTrans" cxnId="{533B629E-5C83-4BED-B5A3-435B3024AC18}">
      <dgm:prSet/>
      <dgm:spPr/>
      <dgm:t>
        <a:bodyPr/>
        <a:lstStyle/>
        <a:p>
          <a:endParaRPr lang="zh-CN" altLang="en-US"/>
        </a:p>
      </dgm:t>
    </dgm:pt>
    <dgm:pt modelId="{22BC5029-1178-4D45-8AD2-457B4E950840}" type="sibTrans" cxnId="{533B629E-5C83-4BED-B5A3-435B3024AC18}">
      <dgm:prSet/>
      <dgm:spPr/>
      <dgm:t>
        <a:bodyPr/>
        <a:lstStyle/>
        <a:p>
          <a:endParaRPr lang="zh-CN" altLang="en-US"/>
        </a:p>
      </dgm:t>
    </dgm:pt>
    <dgm:pt modelId="{CAB9E353-2D21-4E11-8DE9-41B67C4198E4}">
      <dgm:prSet phldrT="[文本]"/>
      <dgm:spPr/>
      <dgm:t>
        <a:bodyPr/>
        <a:lstStyle/>
        <a:p>
          <a:r>
            <a:rPr lang="zh-CN" altLang="en-US" dirty="0" smtClean="0"/>
            <a:t>服务的范围广</a:t>
          </a:r>
          <a:endParaRPr lang="zh-CN" altLang="en-US" dirty="0"/>
        </a:p>
      </dgm:t>
    </dgm:pt>
    <dgm:pt modelId="{D53F226A-468F-4CD5-8590-AC30F0351BFF}" type="parTrans" cxnId="{D078FA3F-CDF9-40FA-BD34-DB2559545C0F}">
      <dgm:prSet/>
      <dgm:spPr/>
      <dgm:t>
        <a:bodyPr/>
        <a:lstStyle/>
        <a:p>
          <a:endParaRPr lang="zh-CN" altLang="en-US"/>
        </a:p>
      </dgm:t>
    </dgm:pt>
    <dgm:pt modelId="{552BC918-0458-4C7A-820C-E4C1A13FD602}" type="sibTrans" cxnId="{D078FA3F-CDF9-40FA-BD34-DB2559545C0F}">
      <dgm:prSet/>
      <dgm:spPr/>
      <dgm:t>
        <a:bodyPr/>
        <a:lstStyle/>
        <a:p>
          <a:endParaRPr lang="zh-CN" altLang="en-US"/>
        </a:p>
      </dgm:t>
    </dgm:pt>
    <dgm:pt modelId="{8DD066F6-28D7-4382-979B-17702DBDFAA6}">
      <dgm:prSet phldrT="[文本]"/>
      <dgm:spPr/>
      <dgm:t>
        <a:bodyPr/>
        <a:lstStyle/>
        <a:p>
          <a:r>
            <a:rPr lang="zh-CN" altLang="en-US" dirty="0" smtClean="0"/>
            <a:t>配送问题</a:t>
          </a:r>
          <a:endParaRPr lang="zh-CN" altLang="en-US" dirty="0"/>
        </a:p>
      </dgm:t>
    </dgm:pt>
    <dgm:pt modelId="{5F55E342-B82A-4C24-AB41-E4272DF7E3AB}" type="parTrans" cxnId="{F6BB54B7-3707-4DF0-82C6-CC6F818A23C4}">
      <dgm:prSet/>
      <dgm:spPr/>
      <dgm:t>
        <a:bodyPr/>
        <a:lstStyle/>
        <a:p>
          <a:endParaRPr lang="zh-CN" altLang="en-US"/>
        </a:p>
      </dgm:t>
    </dgm:pt>
    <dgm:pt modelId="{01202AF2-CD95-46A5-A4E8-7E8C1C30502D}" type="sibTrans" cxnId="{F6BB54B7-3707-4DF0-82C6-CC6F818A23C4}">
      <dgm:prSet/>
      <dgm:spPr/>
      <dgm:t>
        <a:bodyPr/>
        <a:lstStyle/>
        <a:p>
          <a:endParaRPr lang="zh-CN" altLang="en-US"/>
        </a:p>
      </dgm:t>
    </dgm:pt>
    <dgm:pt modelId="{6A8F8388-F094-4A33-A307-59775AD2C377}">
      <dgm:prSet phldrT="[文本]"/>
      <dgm:spPr/>
      <dgm:t>
        <a:bodyPr/>
        <a:lstStyle/>
        <a:p>
          <a:r>
            <a:rPr lang="zh-CN" altLang="en-US" dirty="0" smtClean="0"/>
            <a:t>支付问题</a:t>
          </a:r>
          <a:endParaRPr lang="zh-CN" altLang="en-US" dirty="0"/>
        </a:p>
      </dgm:t>
    </dgm:pt>
    <dgm:pt modelId="{02424096-09A0-48A4-AAFE-8C02204AC754}" type="parTrans" cxnId="{831743C7-D953-4AAA-AC55-E9421E221C76}">
      <dgm:prSet/>
      <dgm:spPr/>
      <dgm:t>
        <a:bodyPr/>
        <a:lstStyle/>
        <a:p>
          <a:endParaRPr lang="zh-CN" altLang="en-US"/>
        </a:p>
      </dgm:t>
    </dgm:pt>
    <dgm:pt modelId="{FC8D7210-93F3-449C-9B88-7F74D24436D5}" type="sibTrans" cxnId="{831743C7-D953-4AAA-AC55-E9421E221C76}">
      <dgm:prSet/>
      <dgm:spPr/>
      <dgm:t>
        <a:bodyPr/>
        <a:lstStyle/>
        <a:p>
          <a:endParaRPr lang="zh-CN" altLang="en-US"/>
        </a:p>
      </dgm:t>
    </dgm:pt>
    <dgm:pt modelId="{CA73009B-E9F8-4EB3-8A39-32E35026D58C}" type="pres">
      <dgm:prSet presAssocID="{A38BCF05-9FF3-4E6A-A52A-9218322A01A5}" presName="linearFlow" presStyleCnt="0">
        <dgm:presLayoutVars>
          <dgm:dir/>
          <dgm:animLvl val="lvl"/>
          <dgm:resizeHandles val="exact"/>
        </dgm:presLayoutVars>
      </dgm:prSet>
      <dgm:spPr/>
    </dgm:pt>
    <dgm:pt modelId="{6AB829FC-819C-4A34-ACDE-92D09E5C54BF}" type="pres">
      <dgm:prSet presAssocID="{3EA93CD2-2472-440E-9EE4-2C38D882314E}" presName="composite" presStyleCnt="0"/>
      <dgm:spPr/>
    </dgm:pt>
    <dgm:pt modelId="{4F5F9185-8525-4F64-BDA7-1914AC63C78A}" type="pres">
      <dgm:prSet presAssocID="{3EA93CD2-2472-440E-9EE4-2C38D882314E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A5885012-50F7-4505-961B-C59F5F293B79}" type="pres">
      <dgm:prSet presAssocID="{3EA93CD2-2472-440E-9EE4-2C38D882314E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00E739-2EE0-497E-9BED-E3CCF350C4A7}" type="pres">
      <dgm:prSet presAssocID="{4CD476C2-2EE8-4BA0-994C-1A3552B36964}" presName="sp" presStyleCnt="0"/>
      <dgm:spPr/>
    </dgm:pt>
    <dgm:pt modelId="{DF14AA47-83EF-479A-88B1-53B66929A1AD}" type="pres">
      <dgm:prSet presAssocID="{AE28FB42-4031-4921-8F0B-11E716469BB4}" presName="composite" presStyleCnt="0"/>
      <dgm:spPr/>
    </dgm:pt>
    <dgm:pt modelId="{719AC409-ADC5-4B30-8EEC-B2D823DAC8C7}" type="pres">
      <dgm:prSet presAssocID="{AE28FB42-4031-4921-8F0B-11E716469BB4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075EFBB-3998-4F82-972E-A3D2A4A7ADC1}" type="pres">
      <dgm:prSet presAssocID="{AE28FB42-4031-4921-8F0B-11E716469BB4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15CA36C9-6D6F-4F85-9975-923B0F2C81D9}" type="presOf" srcId="{DDCE6B97-92E1-40D5-B3E9-4FDBC7CE5BE3}" destId="{A5885012-50F7-4505-961B-C59F5F293B79}" srcOrd="0" destOrd="0" presId="urn:microsoft.com/office/officeart/2005/8/layout/chevron2"/>
    <dgm:cxn modelId="{2EBA808F-50EE-40D7-B5C1-7771F5600BC3}" type="presOf" srcId="{BE070C0A-5B61-48DD-90F4-E1D18BE91976}" destId="{2075EFBB-3998-4F82-972E-A3D2A4A7ADC1}" srcOrd="0" destOrd="3" presId="urn:microsoft.com/office/officeart/2005/8/layout/chevron2"/>
    <dgm:cxn modelId="{094B0808-0D83-47A7-A2A1-C8EB9DBAC1D1}" type="presOf" srcId="{E4948656-82A5-439B-9479-B88ECB53F467}" destId="{A5885012-50F7-4505-961B-C59F5F293B79}" srcOrd="0" destOrd="3" presId="urn:microsoft.com/office/officeart/2005/8/layout/chevron2"/>
    <dgm:cxn modelId="{533B629E-5C83-4BED-B5A3-435B3024AC18}" srcId="{3EA93CD2-2472-440E-9EE4-2C38D882314E}" destId="{E4948656-82A5-439B-9479-B88ECB53F467}" srcOrd="3" destOrd="0" parTransId="{3BA22729-F3BB-4FA2-A4D9-E0722BCED494}" sibTransId="{22BC5029-1178-4D45-8AD2-457B4E950840}"/>
    <dgm:cxn modelId="{831743C7-D953-4AAA-AC55-E9421E221C76}" srcId="{AE28FB42-4031-4921-8F0B-11E716469BB4}" destId="{6A8F8388-F094-4A33-A307-59775AD2C377}" srcOrd="2" destOrd="0" parTransId="{02424096-09A0-48A4-AAFE-8C02204AC754}" sibTransId="{FC8D7210-93F3-449C-9B88-7F74D24436D5}"/>
    <dgm:cxn modelId="{D078FA3F-CDF9-40FA-BD34-DB2559545C0F}" srcId="{3EA93CD2-2472-440E-9EE4-2C38D882314E}" destId="{CAB9E353-2D21-4E11-8DE9-41B67C4198E4}" srcOrd="4" destOrd="0" parTransId="{D53F226A-468F-4CD5-8590-AC30F0351BFF}" sibTransId="{552BC918-0458-4C7A-820C-E4C1A13FD602}"/>
    <dgm:cxn modelId="{D28B4D82-E7FE-467D-B2B3-192A92C4684A}" type="presOf" srcId="{CAB9E353-2D21-4E11-8DE9-41B67C4198E4}" destId="{A5885012-50F7-4505-961B-C59F5F293B79}" srcOrd="0" destOrd="4" presId="urn:microsoft.com/office/officeart/2005/8/layout/chevron2"/>
    <dgm:cxn modelId="{4073FA33-C290-4CB0-80D9-661C6E540388}" type="presOf" srcId="{AE28FB42-4031-4921-8F0B-11E716469BB4}" destId="{719AC409-ADC5-4B30-8EEC-B2D823DAC8C7}" srcOrd="0" destOrd="0" presId="urn:microsoft.com/office/officeart/2005/8/layout/chevron2"/>
    <dgm:cxn modelId="{F932985C-CB33-48D5-BA09-A321F85D9B57}" type="presOf" srcId="{6A8F8388-F094-4A33-A307-59775AD2C377}" destId="{2075EFBB-3998-4F82-972E-A3D2A4A7ADC1}" srcOrd="0" destOrd="2" presId="urn:microsoft.com/office/officeart/2005/8/layout/chevron2"/>
    <dgm:cxn modelId="{BE85F4F7-FE7A-46F0-86CF-889BF12874F1}" srcId="{AE28FB42-4031-4921-8F0B-11E716469BB4}" destId="{BE070C0A-5B61-48DD-90F4-E1D18BE91976}" srcOrd="3" destOrd="0" parTransId="{5BACCF7A-6BBC-43D3-8C89-364D5D69C6C1}" sibTransId="{07AFA791-0CA7-4B34-AD2B-E4261A4296F2}"/>
    <dgm:cxn modelId="{58F5A51F-7BBD-4368-9E58-BD11DE137CF2}" type="presOf" srcId="{853A498C-1949-40C1-AEB5-6E563EA476A0}" destId="{A5885012-50F7-4505-961B-C59F5F293B79}" srcOrd="0" destOrd="1" presId="urn:microsoft.com/office/officeart/2005/8/layout/chevron2"/>
    <dgm:cxn modelId="{B2700BCA-5718-4FC8-B3C1-88CD5A04E9C2}" srcId="{AE28FB42-4031-4921-8F0B-11E716469BB4}" destId="{77757F88-99EC-4C94-8686-F9E82575C04A}" srcOrd="0" destOrd="0" parTransId="{7C973093-6B04-4F6D-9C83-11C64926DA43}" sibTransId="{EB29CB82-B573-4B91-91EF-F556ECB3C027}"/>
    <dgm:cxn modelId="{E60EC534-BF86-4094-AD89-D0952DDFADBF}" type="presOf" srcId="{A38BCF05-9FF3-4E6A-A52A-9218322A01A5}" destId="{CA73009B-E9F8-4EB3-8A39-32E35026D58C}" srcOrd="0" destOrd="0" presId="urn:microsoft.com/office/officeart/2005/8/layout/chevron2"/>
    <dgm:cxn modelId="{409DA1E9-53A8-4B80-850E-4F8154484240}" type="presOf" srcId="{3EA93CD2-2472-440E-9EE4-2C38D882314E}" destId="{4F5F9185-8525-4F64-BDA7-1914AC63C78A}" srcOrd="0" destOrd="0" presId="urn:microsoft.com/office/officeart/2005/8/layout/chevron2"/>
    <dgm:cxn modelId="{368D589D-1D03-4735-AFA6-0F532B94216E}" srcId="{3EA93CD2-2472-440E-9EE4-2C38D882314E}" destId="{A73E723C-2877-4A71-8376-2B677439B1BA}" srcOrd="2" destOrd="0" parTransId="{0F38C02D-C5CD-4433-8A8A-0B5B9E9A8056}" sibTransId="{B8A5DB23-0AE0-46EC-86DA-337A9B92126C}"/>
    <dgm:cxn modelId="{CF6A61FA-DF32-465B-916D-371EF1581D58}" type="presOf" srcId="{77757F88-99EC-4C94-8686-F9E82575C04A}" destId="{2075EFBB-3998-4F82-972E-A3D2A4A7ADC1}" srcOrd="0" destOrd="0" presId="urn:microsoft.com/office/officeart/2005/8/layout/chevron2"/>
    <dgm:cxn modelId="{C2F6577D-6159-4431-9FCE-B8E9DC6BB289}" srcId="{3EA93CD2-2472-440E-9EE4-2C38D882314E}" destId="{853A498C-1949-40C1-AEB5-6E563EA476A0}" srcOrd="1" destOrd="0" parTransId="{A8325370-63A2-430F-B7C3-5F7BA4B5F4F4}" sibTransId="{03985C31-A05A-4051-BDB0-D32D40A97534}"/>
    <dgm:cxn modelId="{B7509A40-3DAB-45E7-A6A8-818C98B70D00}" srcId="{A38BCF05-9FF3-4E6A-A52A-9218322A01A5}" destId="{3EA93CD2-2472-440E-9EE4-2C38D882314E}" srcOrd="0" destOrd="0" parTransId="{FFD70C67-90E1-47F3-99A2-04FF53230193}" sibTransId="{4CD476C2-2EE8-4BA0-994C-1A3552B36964}"/>
    <dgm:cxn modelId="{AE8E84B4-CBC1-4E66-B561-2B87993EF6C6}" type="presOf" srcId="{8DD066F6-28D7-4382-979B-17702DBDFAA6}" destId="{2075EFBB-3998-4F82-972E-A3D2A4A7ADC1}" srcOrd="0" destOrd="1" presId="urn:microsoft.com/office/officeart/2005/8/layout/chevron2"/>
    <dgm:cxn modelId="{6BD2E0CA-F9CE-4CC0-A948-31F4F5639BEA}" srcId="{A38BCF05-9FF3-4E6A-A52A-9218322A01A5}" destId="{AE28FB42-4031-4921-8F0B-11E716469BB4}" srcOrd="1" destOrd="0" parTransId="{5B596E81-8E52-474E-BF45-FD66DD9D192B}" sibTransId="{36C9B541-450A-487F-A52A-0D65611E2CDA}"/>
    <dgm:cxn modelId="{A9B8BAA7-B1BB-4951-960C-13F04071A3B5}" srcId="{3EA93CD2-2472-440E-9EE4-2C38D882314E}" destId="{DDCE6B97-92E1-40D5-B3E9-4FDBC7CE5BE3}" srcOrd="0" destOrd="0" parTransId="{CFFEAF92-3222-469C-8B1A-66092ED67AE9}" sibTransId="{DF85BC62-AC9B-46F2-9EB6-7FE6555687CF}"/>
    <dgm:cxn modelId="{3596A6F1-05ED-43E7-905C-159943B7524E}" type="presOf" srcId="{A73E723C-2877-4A71-8376-2B677439B1BA}" destId="{A5885012-50F7-4505-961B-C59F5F293B79}" srcOrd="0" destOrd="2" presId="urn:microsoft.com/office/officeart/2005/8/layout/chevron2"/>
    <dgm:cxn modelId="{F6BB54B7-3707-4DF0-82C6-CC6F818A23C4}" srcId="{AE28FB42-4031-4921-8F0B-11E716469BB4}" destId="{8DD066F6-28D7-4382-979B-17702DBDFAA6}" srcOrd="1" destOrd="0" parTransId="{5F55E342-B82A-4C24-AB41-E4272DF7E3AB}" sibTransId="{01202AF2-CD95-46A5-A4E8-7E8C1C30502D}"/>
    <dgm:cxn modelId="{541F93AF-67FF-44D9-A464-B367D7F90066}" type="presParOf" srcId="{CA73009B-E9F8-4EB3-8A39-32E35026D58C}" destId="{6AB829FC-819C-4A34-ACDE-92D09E5C54BF}" srcOrd="0" destOrd="0" presId="urn:microsoft.com/office/officeart/2005/8/layout/chevron2"/>
    <dgm:cxn modelId="{C646D6DF-7220-4E77-A63F-A6B522095CDF}" type="presParOf" srcId="{6AB829FC-819C-4A34-ACDE-92D09E5C54BF}" destId="{4F5F9185-8525-4F64-BDA7-1914AC63C78A}" srcOrd="0" destOrd="0" presId="urn:microsoft.com/office/officeart/2005/8/layout/chevron2"/>
    <dgm:cxn modelId="{F95FB3B0-A30D-4102-AFA2-5E4B58C6FD01}" type="presParOf" srcId="{6AB829FC-819C-4A34-ACDE-92D09E5C54BF}" destId="{A5885012-50F7-4505-961B-C59F5F293B79}" srcOrd="1" destOrd="0" presId="urn:microsoft.com/office/officeart/2005/8/layout/chevron2"/>
    <dgm:cxn modelId="{A00433AB-2B49-449B-9052-4F4B3C266DCC}" type="presParOf" srcId="{CA73009B-E9F8-4EB3-8A39-32E35026D58C}" destId="{E200E739-2EE0-497E-9BED-E3CCF350C4A7}" srcOrd="1" destOrd="0" presId="urn:microsoft.com/office/officeart/2005/8/layout/chevron2"/>
    <dgm:cxn modelId="{BF4BD25B-C779-44CA-A788-4004762BCEDA}" type="presParOf" srcId="{CA73009B-E9F8-4EB3-8A39-32E35026D58C}" destId="{DF14AA47-83EF-479A-88B1-53B66929A1AD}" srcOrd="2" destOrd="0" presId="urn:microsoft.com/office/officeart/2005/8/layout/chevron2"/>
    <dgm:cxn modelId="{9179E0DE-0692-4802-90AE-1ABC5FC3E5C9}" type="presParOf" srcId="{DF14AA47-83EF-479A-88B1-53B66929A1AD}" destId="{719AC409-ADC5-4B30-8EEC-B2D823DAC8C7}" srcOrd="0" destOrd="0" presId="urn:microsoft.com/office/officeart/2005/8/layout/chevron2"/>
    <dgm:cxn modelId="{CDC8B915-9A80-43AE-813E-92731D418445}" type="presParOf" srcId="{DF14AA47-83EF-479A-88B1-53B66929A1AD}" destId="{2075EFBB-3998-4F82-972E-A3D2A4A7ADC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B97930-75C8-4BCD-B208-BF50E5EC40EB}">
      <dsp:nvSpPr>
        <dsp:cNvPr id="0" name=""/>
        <dsp:cNvSpPr/>
      </dsp:nvSpPr>
      <dsp:spPr>
        <a:xfrm>
          <a:off x="2993693" y="564"/>
          <a:ext cx="1357428" cy="9049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网络购物</a:t>
          </a:r>
          <a:endParaRPr lang="zh-CN" altLang="en-US" sz="2200" kern="1200" dirty="0"/>
        </a:p>
      </dsp:txBody>
      <dsp:txXfrm>
        <a:off x="3020198" y="27069"/>
        <a:ext cx="1304418" cy="851942"/>
      </dsp:txXfrm>
    </dsp:sp>
    <dsp:sp modelId="{64B5F1BE-ED67-42E0-9307-2A743981FD25}">
      <dsp:nvSpPr>
        <dsp:cNvPr id="0" name=""/>
        <dsp:cNvSpPr/>
      </dsp:nvSpPr>
      <dsp:spPr>
        <a:xfrm>
          <a:off x="3672408" y="905516"/>
          <a:ext cx="882328" cy="3619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990"/>
              </a:lnTo>
              <a:lnTo>
                <a:pt x="882328" y="180990"/>
              </a:lnTo>
              <a:lnTo>
                <a:pt x="882328" y="36198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9B8273-1DF2-47D6-A905-FD8B49A204BF}">
      <dsp:nvSpPr>
        <dsp:cNvPr id="0" name=""/>
        <dsp:cNvSpPr/>
      </dsp:nvSpPr>
      <dsp:spPr>
        <a:xfrm>
          <a:off x="3876022" y="1267497"/>
          <a:ext cx="1357428" cy="9049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优缺点</a:t>
          </a:r>
          <a:endParaRPr lang="zh-CN" altLang="en-US" sz="2200" kern="1200" dirty="0"/>
        </a:p>
      </dsp:txBody>
      <dsp:txXfrm>
        <a:off x="3902527" y="1294002"/>
        <a:ext cx="1304418" cy="851942"/>
      </dsp:txXfrm>
    </dsp:sp>
    <dsp:sp modelId="{075E1884-D934-4997-975C-1FF0F6528815}">
      <dsp:nvSpPr>
        <dsp:cNvPr id="0" name=""/>
        <dsp:cNvSpPr/>
      </dsp:nvSpPr>
      <dsp:spPr>
        <a:xfrm>
          <a:off x="2790079" y="905516"/>
          <a:ext cx="882328" cy="361980"/>
        </a:xfrm>
        <a:custGeom>
          <a:avLst/>
          <a:gdLst/>
          <a:ahLst/>
          <a:cxnLst/>
          <a:rect l="0" t="0" r="0" b="0"/>
          <a:pathLst>
            <a:path>
              <a:moveTo>
                <a:pt x="882328" y="0"/>
              </a:moveTo>
              <a:lnTo>
                <a:pt x="882328" y="180990"/>
              </a:lnTo>
              <a:lnTo>
                <a:pt x="0" y="180990"/>
              </a:lnTo>
              <a:lnTo>
                <a:pt x="0" y="36198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20189D-AD5A-4F28-8D18-96C8246C90EF}">
      <dsp:nvSpPr>
        <dsp:cNvPr id="0" name=""/>
        <dsp:cNvSpPr/>
      </dsp:nvSpPr>
      <dsp:spPr>
        <a:xfrm>
          <a:off x="2111365" y="1267497"/>
          <a:ext cx="1357428" cy="9049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/>
            <a:t>商品销量</a:t>
          </a:r>
          <a:endParaRPr lang="zh-CN" altLang="en-US" sz="2200" kern="1200" dirty="0"/>
        </a:p>
      </dsp:txBody>
      <dsp:txXfrm>
        <a:off x="2137870" y="1294002"/>
        <a:ext cx="1304418" cy="8519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F9185-8525-4F64-BDA7-1914AC63C78A}">
      <dsp:nvSpPr>
        <dsp:cNvPr id="0" name=""/>
        <dsp:cNvSpPr/>
      </dsp:nvSpPr>
      <dsp:spPr>
        <a:xfrm rot="5400000">
          <a:off x="-278490" y="280763"/>
          <a:ext cx="1856600" cy="1299620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dirty="0" smtClean="0"/>
            <a:t>优点</a:t>
          </a:r>
          <a:endParaRPr lang="zh-CN" altLang="en-US" sz="3400" kern="1200" dirty="0"/>
        </a:p>
      </dsp:txBody>
      <dsp:txXfrm rot="-5400000">
        <a:off x="0" y="652083"/>
        <a:ext cx="1299620" cy="556980"/>
      </dsp:txXfrm>
    </dsp:sp>
    <dsp:sp modelId="{A5885012-50F7-4505-961B-C59F5F293B79}">
      <dsp:nvSpPr>
        <dsp:cNvPr id="0" name=""/>
        <dsp:cNvSpPr/>
      </dsp:nvSpPr>
      <dsp:spPr>
        <a:xfrm rot="5400000">
          <a:off x="2026635" y="-724741"/>
          <a:ext cx="1206790" cy="26608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商品种类多且新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价格低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没有时间限制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商品容易查找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服务的范围广</a:t>
          </a:r>
          <a:endParaRPr lang="zh-CN" altLang="en-US" sz="1200" kern="1200" dirty="0"/>
        </a:p>
      </dsp:txBody>
      <dsp:txXfrm rot="-5400000">
        <a:off x="1299621" y="61184"/>
        <a:ext cx="2601908" cy="1088968"/>
      </dsp:txXfrm>
    </dsp:sp>
    <dsp:sp modelId="{719AC409-ADC5-4B30-8EEC-B2D823DAC8C7}">
      <dsp:nvSpPr>
        <dsp:cNvPr id="0" name=""/>
        <dsp:cNvSpPr/>
      </dsp:nvSpPr>
      <dsp:spPr>
        <a:xfrm rot="5400000">
          <a:off x="-278490" y="1882565"/>
          <a:ext cx="1856600" cy="1299620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267555"/>
                <a:satOff val="-4269"/>
                <a:lumOff val="41107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267555"/>
                <a:satOff val="-4269"/>
                <a:lumOff val="41107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267555"/>
                <a:satOff val="-4269"/>
                <a:lumOff val="4110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50000"/>
              <a:hueOff val="267555"/>
              <a:satOff val="-4269"/>
              <a:lumOff val="4110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dirty="0" smtClean="0"/>
            <a:t>缺点</a:t>
          </a:r>
          <a:endParaRPr lang="zh-CN" altLang="en-US" sz="3400" kern="1200" dirty="0"/>
        </a:p>
      </dsp:txBody>
      <dsp:txXfrm rot="-5400000">
        <a:off x="0" y="2253885"/>
        <a:ext cx="1299620" cy="556980"/>
      </dsp:txXfrm>
    </dsp:sp>
    <dsp:sp modelId="{2075EFBB-3998-4F82-972E-A3D2A4A7ADC1}">
      <dsp:nvSpPr>
        <dsp:cNvPr id="0" name=""/>
        <dsp:cNvSpPr/>
      </dsp:nvSpPr>
      <dsp:spPr>
        <a:xfrm rot="5400000">
          <a:off x="2026635" y="877060"/>
          <a:ext cx="1206790" cy="26608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267555"/>
              <a:satOff val="-4269"/>
              <a:lumOff val="4110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信誉度问题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配送问题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支付问题</a:t>
          </a:r>
          <a:endParaRPr lang="zh-CN" alt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200" kern="1200" dirty="0" smtClean="0"/>
            <a:t>网络安全问题</a:t>
          </a:r>
          <a:endParaRPr lang="zh-CN" altLang="en-US" sz="1200" kern="1200" dirty="0"/>
        </a:p>
      </dsp:txBody>
      <dsp:txXfrm rot="-5400000">
        <a:off x="1299621" y="1662986"/>
        <a:ext cx="2601908" cy="1088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869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23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883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745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425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9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634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72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731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350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072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15668-8F7F-4444-A2F3-DA883F488A42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4EC74-C7F2-480F-B9EC-EC7DEAD3C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19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13" Type="http://schemas.microsoft.com/office/2007/relationships/diagramDrawing" Target="../diagrams/drawing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11" Type="http://schemas.openxmlformats.org/officeDocument/2006/relationships/diagramQuickStyle" Target="../diagrams/quickStyle2.xml"/><Relationship Id="rId5" Type="http://schemas.openxmlformats.org/officeDocument/2006/relationships/diagramQuickStyle" Target="../diagrams/quickStyle1.xml"/><Relationship Id="rId10" Type="http://schemas.openxmlformats.org/officeDocument/2006/relationships/diagramLayout" Target="../diagrams/layout2.xml"/><Relationship Id="rId4" Type="http://schemas.openxmlformats.org/officeDocument/2006/relationships/diagramLayout" Target="../diagrams/layout1.xml"/><Relationship Id="rId9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483768" y="332656"/>
            <a:ext cx="39100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网  络  购  物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14" name="图示 13"/>
          <p:cNvGraphicFramePr/>
          <p:nvPr>
            <p:extLst>
              <p:ext uri="{D42A27DB-BD31-4B8C-83A1-F6EECF244321}">
                <p14:modId xmlns:p14="http://schemas.microsoft.com/office/powerpoint/2010/main" val="3027778816"/>
              </p:ext>
            </p:extLst>
          </p:nvPr>
        </p:nvGraphicFramePr>
        <p:xfrm>
          <a:off x="-612576" y="1255986"/>
          <a:ext cx="7344816" cy="2173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上弧形箭头 17"/>
          <p:cNvSpPr/>
          <p:nvPr/>
        </p:nvSpPr>
        <p:spPr>
          <a:xfrm>
            <a:off x="4644008" y="3107019"/>
            <a:ext cx="648072" cy="2880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下弧形箭头 18"/>
          <p:cNvSpPr/>
          <p:nvPr/>
        </p:nvSpPr>
        <p:spPr>
          <a:xfrm rot="7390623">
            <a:off x="1115616" y="3340017"/>
            <a:ext cx="504056" cy="2329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2146825644"/>
              </p:ext>
            </p:extLst>
          </p:nvPr>
        </p:nvGraphicFramePr>
        <p:xfrm>
          <a:off x="0" y="3731212"/>
          <a:ext cx="4283968" cy="2722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1" name="图示 20"/>
          <p:cNvGraphicFramePr/>
          <p:nvPr>
            <p:extLst>
              <p:ext uri="{D42A27DB-BD31-4B8C-83A1-F6EECF244321}">
                <p14:modId xmlns:p14="http://schemas.microsoft.com/office/powerpoint/2010/main" val="3324811978"/>
              </p:ext>
            </p:extLst>
          </p:nvPr>
        </p:nvGraphicFramePr>
        <p:xfrm>
          <a:off x="4788024" y="3395050"/>
          <a:ext cx="3960440" cy="3462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494957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39</Words>
  <Application>Microsoft Office PowerPoint</Application>
  <PresentationFormat>全屏显示(4:3)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3</cp:revision>
  <dcterms:created xsi:type="dcterms:W3CDTF">2019-04-17T01:02:06Z</dcterms:created>
  <dcterms:modified xsi:type="dcterms:W3CDTF">2019-04-17T01:40:13Z</dcterms:modified>
</cp:coreProperties>
</file>