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2066290" y="711200"/>
            <a:ext cx="4022090" cy="249301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xit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4" grpId="3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</cp:revision>
  <dcterms:created xsi:type="dcterms:W3CDTF">2016-04-22T03:00:57Z</dcterms:created>
  <dcterms:modified xsi:type="dcterms:W3CDTF">2016-04-22T03:05:52Z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